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97" r:id="rId4"/>
  </p:sldMasterIdLst>
  <p:notesMasterIdLst>
    <p:notesMasterId r:id="rId22"/>
  </p:notesMasterIdLst>
  <p:handoutMasterIdLst>
    <p:handoutMasterId r:id="rId23"/>
  </p:handoutMasterIdLst>
  <p:sldIdLst>
    <p:sldId id="447" r:id="rId5"/>
    <p:sldId id="453" r:id="rId6"/>
    <p:sldId id="454" r:id="rId7"/>
    <p:sldId id="449" r:id="rId8"/>
    <p:sldId id="456" r:id="rId9"/>
    <p:sldId id="457" r:id="rId10"/>
    <p:sldId id="458" r:id="rId11"/>
    <p:sldId id="459" r:id="rId12"/>
    <p:sldId id="460" r:id="rId13"/>
    <p:sldId id="461" r:id="rId14"/>
    <p:sldId id="455" r:id="rId15"/>
    <p:sldId id="462" r:id="rId16"/>
    <p:sldId id="463" r:id="rId17"/>
    <p:sldId id="407" r:id="rId18"/>
    <p:sldId id="465" r:id="rId19"/>
    <p:sldId id="464" r:id="rId20"/>
    <p:sldId id="466" r:id="rId21"/>
  </p:sldIdLst>
  <p:sldSz cx="14630400" cy="8229600"/>
  <p:notesSz cx="6883400" cy="1000760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2900" kern="1200">
        <a:solidFill>
          <a:schemeClr val="bg1"/>
        </a:solidFill>
        <a:latin typeface="ITC Avant Garde Std Md" pitchFamily="50" charset="0"/>
        <a:ea typeface="ＭＳ Ｐゴシック" pitchFamily="34" charset="-128"/>
        <a:cs typeface="+mn-cs"/>
      </a:defRPr>
    </a:lvl1pPr>
    <a:lvl2pPr marL="457167" algn="ctr" rtl="0" fontAlgn="base">
      <a:spcBef>
        <a:spcPct val="0"/>
      </a:spcBef>
      <a:spcAft>
        <a:spcPct val="0"/>
      </a:spcAft>
      <a:defRPr kumimoji="1" sz="2900" kern="1200">
        <a:solidFill>
          <a:schemeClr val="bg1"/>
        </a:solidFill>
        <a:latin typeface="ITC Avant Garde Std Md" pitchFamily="50" charset="0"/>
        <a:ea typeface="ＭＳ Ｐゴシック" pitchFamily="34" charset="-128"/>
        <a:cs typeface="+mn-cs"/>
      </a:defRPr>
    </a:lvl2pPr>
    <a:lvl3pPr marL="914335" algn="ctr" rtl="0" fontAlgn="base">
      <a:spcBef>
        <a:spcPct val="0"/>
      </a:spcBef>
      <a:spcAft>
        <a:spcPct val="0"/>
      </a:spcAft>
      <a:defRPr kumimoji="1" sz="2900" kern="1200">
        <a:solidFill>
          <a:schemeClr val="bg1"/>
        </a:solidFill>
        <a:latin typeface="ITC Avant Garde Std Md" pitchFamily="50" charset="0"/>
        <a:ea typeface="ＭＳ Ｐゴシック" pitchFamily="34" charset="-128"/>
        <a:cs typeface="+mn-cs"/>
      </a:defRPr>
    </a:lvl3pPr>
    <a:lvl4pPr marL="1371501" algn="ctr" rtl="0" fontAlgn="base">
      <a:spcBef>
        <a:spcPct val="0"/>
      </a:spcBef>
      <a:spcAft>
        <a:spcPct val="0"/>
      </a:spcAft>
      <a:defRPr kumimoji="1" sz="2900" kern="1200">
        <a:solidFill>
          <a:schemeClr val="bg1"/>
        </a:solidFill>
        <a:latin typeface="ITC Avant Garde Std Md" pitchFamily="50" charset="0"/>
        <a:ea typeface="ＭＳ Ｐゴシック" pitchFamily="34" charset="-128"/>
        <a:cs typeface="+mn-cs"/>
      </a:defRPr>
    </a:lvl4pPr>
    <a:lvl5pPr marL="1828668" algn="ctr" rtl="0" fontAlgn="base">
      <a:spcBef>
        <a:spcPct val="0"/>
      </a:spcBef>
      <a:spcAft>
        <a:spcPct val="0"/>
      </a:spcAft>
      <a:defRPr kumimoji="1" sz="2900" kern="1200">
        <a:solidFill>
          <a:schemeClr val="bg1"/>
        </a:solidFill>
        <a:latin typeface="ITC Avant Garde Std Md" pitchFamily="50" charset="0"/>
        <a:ea typeface="ＭＳ Ｐゴシック" pitchFamily="34" charset="-128"/>
        <a:cs typeface="+mn-cs"/>
      </a:defRPr>
    </a:lvl5pPr>
    <a:lvl6pPr marL="2285835" algn="l" defTabSz="914335" rtl="0" eaLnBrk="1" latinLnBrk="0" hangingPunct="1">
      <a:defRPr kumimoji="1" sz="2900" kern="1200">
        <a:solidFill>
          <a:schemeClr val="bg1"/>
        </a:solidFill>
        <a:latin typeface="ITC Avant Garde Std Md" pitchFamily="50" charset="0"/>
        <a:ea typeface="ＭＳ Ｐゴシック" pitchFamily="34" charset="-128"/>
        <a:cs typeface="+mn-cs"/>
      </a:defRPr>
    </a:lvl6pPr>
    <a:lvl7pPr marL="2743003" algn="l" defTabSz="914335" rtl="0" eaLnBrk="1" latinLnBrk="0" hangingPunct="1">
      <a:defRPr kumimoji="1" sz="2900" kern="1200">
        <a:solidFill>
          <a:schemeClr val="bg1"/>
        </a:solidFill>
        <a:latin typeface="ITC Avant Garde Std Md" pitchFamily="50" charset="0"/>
        <a:ea typeface="ＭＳ Ｐゴシック" pitchFamily="34" charset="-128"/>
        <a:cs typeface="+mn-cs"/>
      </a:defRPr>
    </a:lvl7pPr>
    <a:lvl8pPr marL="3200169" algn="l" defTabSz="914335" rtl="0" eaLnBrk="1" latinLnBrk="0" hangingPunct="1">
      <a:defRPr kumimoji="1" sz="2900" kern="1200">
        <a:solidFill>
          <a:schemeClr val="bg1"/>
        </a:solidFill>
        <a:latin typeface="ITC Avant Garde Std Md" pitchFamily="50" charset="0"/>
        <a:ea typeface="ＭＳ Ｐゴシック" pitchFamily="34" charset="-128"/>
        <a:cs typeface="+mn-cs"/>
      </a:defRPr>
    </a:lvl8pPr>
    <a:lvl9pPr marL="3657336" algn="l" defTabSz="914335" rtl="0" eaLnBrk="1" latinLnBrk="0" hangingPunct="1">
      <a:defRPr kumimoji="1" sz="2900" kern="1200">
        <a:solidFill>
          <a:schemeClr val="bg1"/>
        </a:solidFill>
        <a:latin typeface="ITC Avant Garde Std Md" pitchFamily="50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 useTimings="0">
    <p:present/>
    <p:sldAll/>
    <p:penClr>
      <a:srgbClr val="FF0000"/>
    </p:penClr>
  </p:showPr>
  <p:clrMru>
    <a:srgbClr val="004A82"/>
    <a:srgbClr val="007DE1"/>
    <a:srgbClr val="3E9298"/>
    <a:srgbClr val="CC9900"/>
    <a:srgbClr val="E2AC00"/>
    <a:srgbClr val="78B832"/>
    <a:srgbClr val="00CC66"/>
    <a:srgbClr val="993300"/>
    <a:srgbClr val="339966"/>
    <a:srgbClr val="00B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39" autoAdjust="0"/>
    <p:restoredTop sz="94640" autoAdjust="0"/>
  </p:normalViewPr>
  <p:slideViewPr>
    <p:cSldViewPr snapToGrid="0">
      <p:cViewPr>
        <p:scale>
          <a:sx n="67" d="100"/>
          <a:sy n="67" d="100"/>
        </p:scale>
        <p:origin x="-78" y="480"/>
      </p:cViewPr>
      <p:guideLst>
        <p:guide orient="horz" pos="452"/>
        <p:guide orient="horz" pos="2591"/>
        <p:guide orient="horz" pos="878"/>
        <p:guide orient="horz" pos="4992"/>
        <p:guide orient="horz" pos="1439"/>
        <p:guide pos="4621"/>
        <p:guide pos="325"/>
        <p:guide pos="6724"/>
        <p:guide pos="8893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8291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36" tIns="46118" rIns="92236" bIns="46118" numCol="1" anchor="t" anchorCtr="0" compatLnSpc="1">
            <a:prstTxWarp prst="textNoShape">
              <a:avLst/>
            </a:prstTxWarp>
          </a:bodyPr>
          <a:lstStyle>
            <a:lvl1pPr algn="l" defTabSz="922338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 bwMode="auto">
          <a:xfrm>
            <a:off x="3898900" y="0"/>
            <a:ext cx="298291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36" tIns="46118" rIns="92236" bIns="46118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983ECB0A-D035-4E37-8EBC-F55983ADC353}" type="datetime1">
              <a:rPr lang="en-US" altLang="ja-JP"/>
              <a:pPr/>
              <a:t>3/27/2012</a:t>
            </a:fld>
            <a:endParaRPr lang="en-US" altLang="ja-JP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 bwMode="auto">
          <a:xfrm>
            <a:off x="0" y="9505950"/>
            <a:ext cx="298291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36" tIns="46118" rIns="92236" bIns="46118" numCol="1" anchor="b" anchorCtr="0" compatLnSpc="1">
            <a:prstTxWarp prst="textNoShape">
              <a:avLst/>
            </a:prstTxWarp>
          </a:bodyPr>
          <a:lstStyle>
            <a:lvl1pPr algn="l" defTabSz="922338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 bwMode="auto">
          <a:xfrm>
            <a:off x="3898900" y="9505950"/>
            <a:ext cx="298291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36" tIns="46118" rIns="92236" bIns="46118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1F9BBCD2-2F63-4E08-BC0E-2DDB1930874E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36" tIns="46118" rIns="92236" bIns="46118" numCol="1" anchor="t" anchorCtr="0" compatLnSpc="1">
            <a:prstTxWarp prst="textNoShape">
              <a:avLst/>
            </a:prstTxWarp>
          </a:bodyPr>
          <a:lstStyle>
            <a:lvl1pPr algn="l" defTabSz="922338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900" y="0"/>
            <a:ext cx="298291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36" tIns="46118" rIns="92236" bIns="46118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5912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752975"/>
            <a:ext cx="5505450" cy="450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36" tIns="46118" rIns="92236" bIns="461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5950"/>
            <a:ext cx="298291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36" tIns="46118" rIns="92236" bIns="46118" numCol="1" anchor="b" anchorCtr="0" compatLnSpc="1">
            <a:prstTxWarp prst="textNoShape">
              <a:avLst/>
            </a:prstTxWarp>
          </a:bodyPr>
          <a:lstStyle>
            <a:lvl1pPr algn="l" defTabSz="922338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900" y="9505950"/>
            <a:ext cx="298291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36" tIns="46118" rIns="92236" bIns="46118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5CF1E5A3-79F3-42C1-BF6C-FE90C999AFC7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Mincho" pitchFamily="18" charset="-128"/>
        <a:cs typeface="ＭＳ Ｐ明朝" pitchFamily="-107" charset="-128"/>
      </a:defRPr>
    </a:lvl1pPr>
    <a:lvl2pPr marL="457167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Mincho" pitchFamily="18" charset="-128"/>
        <a:cs typeface="ＭＳ Ｐ明朝" pitchFamily="-107" charset="-128"/>
      </a:defRPr>
    </a:lvl2pPr>
    <a:lvl3pPr marL="914335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Mincho" pitchFamily="18" charset="-128"/>
        <a:cs typeface="ＭＳ Ｐ明朝" pitchFamily="-107" charset="-128"/>
      </a:defRPr>
    </a:lvl3pPr>
    <a:lvl4pPr marL="1371501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Mincho" pitchFamily="18" charset="-128"/>
        <a:cs typeface="ＭＳ Ｐ明朝" pitchFamily="-107" charset="-128"/>
      </a:defRPr>
    </a:lvl4pPr>
    <a:lvl5pPr marL="1828668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MS PMincho" pitchFamily="18" charset="-128"/>
        <a:cs typeface="ＭＳ Ｐ明朝" pitchFamily="-107" charset="-128"/>
      </a:defRPr>
    </a:lvl5pPr>
    <a:lvl6pPr marL="2285835" algn="l" defTabSz="914335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003" algn="l" defTabSz="914335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169" algn="l" defTabSz="914335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336" algn="l" defTabSz="914335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534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/>
          </a:p>
        </p:txBody>
      </p:sp>
      <p:sp>
        <p:nvSpPr>
          <p:cNvPr id="185348" name="スライド番号プレースホルダ 3"/>
          <p:cNvSpPr txBox="1">
            <a:spLocks noGrp="1"/>
          </p:cNvSpPr>
          <p:nvPr/>
        </p:nvSpPr>
        <p:spPr bwMode="auto">
          <a:xfrm>
            <a:off x="3898900" y="9505950"/>
            <a:ext cx="298291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36" tIns="46118" rIns="92236" bIns="46118" anchor="b"/>
          <a:lstStyle/>
          <a:p>
            <a:pPr algn="r" defTabSz="922338"/>
            <a:fld id="{58D3DD4D-7AD0-46E3-B593-70D0B61CE783}" type="slidenum">
              <a:rPr lang="en-US" altLang="ja-JP" sz="1200">
                <a:solidFill>
                  <a:schemeClr val="tx1"/>
                </a:solidFill>
                <a:latin typeface="Arial" charset="0"/>
              </a:rPr>
              <a:pPr algn="r" defTabSz="922338"/>
              <a:t>1</a:t>
            </a:fld>
            <a:endParaRPr lang="en-US" altLang="ja-JP" sz="12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1E5A3-79F3-42C1-BF6C-FE90C999AFC7}" type="slidenum">
              <a:rPr lang="en-US" altLang="ja-JP" smtClean="0"/>
              <a:pPr/>
              <a:t>10</a:t>
            </a:fld>
            <a:endParaRPr lang="en-US" altLang="ja-JP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1E5A3-79F3-42C1-BF6C-FE90C999AFC7}" type="slidenum">
              <a:rPr lang="en-US" altLang="ja-JP" smtClean="0"/>
              <a:pPr/>
              <a:t>11</a:t>
            </a:fld>
            <a:endParaRPr lang="en-US" altLang="ja-JP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1E5A3-79F3-42C1-BF6C-FE90C999AFC7}" type="slidenum">
              <a:rPr lang="en-US" altLang="ja-JP" smtClean="0"/>
              <a:pPr/>
              <a:t>12</a:t>
            </a:fld>
            <a:endParaRPr lang="en-US" altLang="ja-JP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1E5A3-79F3-42C1-BF6C-FE90C999AFC7}" type="slidenum">
              <a:rPr lang="en-US" altLang="ja-JP" smtClean="0"/>
              <a:pPr/>
              <a:t>13</a:t>
            </a:fld>
            <a:endParaRPr lang="en-US" altLang="ja-JP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1E5A3-79F3-42C1-BF6C-FE90C999AFC7}" type="slidenum">
              <a:rPr lang="en-US" altLang="ja-JP" smtClean="0"/>
              <a:pPr/>
              <a:t>15</a:t>
            </a:fld>
            <a:endParaRPr lang="en-US" altLang="ja-JP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534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/>
          </a:p>
        </p:txBody>
      </p:sp>
      <p:sp>
        <p:nvSpPr>
          <p:cNvPr id="185348" name="スライド番号プレースホルダ 3"/>
          <p:cNvSpPr txBox="1">
            <a:spLocks noGrp="1"/>
          </p:cNvSpPr>
          <p:nvPr/>
        </p:nvSpPr>
        <p:spPr bwMode="auto">
          <a:xfrm>
            <a:off x="3898900" y="9505950"/>
            <a:ext cx="298291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36" tIns="46118" rIns="92236" bIns="46118" anchor="b"/>
          <a:lstStyle/>
          <a:p>
            <a:pPr algn="r" defTabSz="922338"/>
            <a:fld id="{58D3DD4D-7AD0-46E3-B593-70D0B61CE783}" type="slidenum">
              <a:rPr lang="en-US" altLang="ja-JP" sz="1200">
                <a:solidFill>
                  <a:schemeClr val="tx1"/>
                </a:solidFill>
                <a:latin typeface="Arial" charset="0"/>
              </a:rPr>
              <a:pPr algn="r" defTabSz="922338"/>
              <a:t>16</a:t>
            </a:fld>
            <a:endParaRPr lang="en-US" altLang="ja-JP" sz="12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534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/>
          </a:p>
        </p:txBody>
      </p:sp>
      <p:sp>
        <p:nvSpPr>
          <p:cNvPr id="185348" name="スライド番号プレースホルダ 3"/>
          <p:cNvSpPr txBox="1">
            <a:spLocks noGrp="1"/>
          </p:cNvSpPr>
          <p:nvPr/>
        </p:nvSpPr>
        <p:spPr bwMode="auto">
          <a:xfrm>
            <a:off x="3898900" y="9505950"/>
            <a:ext cx="298291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36" tIns="46118" rIns="92236" bIns="46118" anchor="b"/>
          <a:lstStyle/>
          <a:p>
            <a:pPr algn="r" defTabSz="922338"/>
            <a:fld id="{58D3DD4D-7AD0-46E3-B593-70D0B61CE783}" type="slidenum">
              <a:rPr lang="en-US" altLang="ja-JP" sz="1200">
                <a:solidFill>
                  <a:schemeClr val="tx1"/>
                </a:solidFill>
                <a:latin typeface="Arial" charset="0"/>
              </a:rPr>
              <a:pPr algn="r" defTabSz="922338"/>
              <a:t>17</a:t>
            </a:fld>
            <a:endParaRPr lang="en-US" altLang="ja-JP" sz="12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534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/>
          </a:p>
        </p:txBody>
      </p:sp>
      <p:sp>
        <p:nvSpPr>
          <p:cNvPr id="185348" name="スライド番号プレースホルダ 3"/>
          <p:cNvSpPr txBox="1">
            <a:spLocks noGrp="1"/>
          </p:cNvSpPr>
          <p:nvPr/>
        </p:nvSpPr>
        <p:spPr bwMode="auto">
          <a:xfrm>
            <a:off x="3898900" y="9505950"/>
            <a:ext cx="298291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36" tIns="46118" rIns="92236" bIns="46118" anchor="b"/>
          <a:lstStyle/>
          <a:p>
            <a:pPr algn="r" defTabSz="922338"/>
            <a:fld id="{58D3DD4D-7AD0-46E3-B593-70D0B61CE783}" type="slidenum">
              <a:rPr lang="en-US" altLang="ja-JP" sz="1200">
                <a:solidFill>
                  <a:schemeClr val="tx1"/>
                </a:solidFill>
                <a:latin typeface="Arial" charset="0"/>
              </a:rPr>
              <a:pPr algn="r" defTabSz="922338"/>
              <a:t>2</a:t>
            </a:fld>
            <a:endParaRPr lang="en-US" altLang="ja-JP" sz="12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534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/>
          </a:p>
        </p:txBody>
      </p:sp>
      <p:sp>
        <p:nvSpPr>
          <p:cNvPr id="185348" name="スライド番号プレースホルダ 3"/>
          <p:cNvSpPr txBox="1">
            <a:spLocks noGrp="1"/>
          </p:cNvSpPr>
          <p:nvPr/>
        </p:nvSpPr>
        <p:spPr bwMode="auto">
          <a:xfrm>
            <a:off x="3898900" y="9505950"/>
            <a:ext cx="298291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36" tIns="46118" rIns="92236" bIns="46118" anchor="b"/>
          <a:lstStyle/>
          <a:p>
            <a:pPr algn="r" defTabSz="922338"/>
            <a:fld id="{58D3DD4D-7AD0-46E3-B593-70D0B61CE783}" type="slidenum">
              <a:rPr lang="en-US" altLang="ja-JP" sz="1200">
                <a:solidFill>
                  <a:schemeClr val="tx1"/>
                </a:solidFill>
                <a:latin typeface="Arial" charset="0"/>
              </a:rPr>
              <a:pPr algn="r" defTabSz="922338"/>
              <a:t>3</a:t>
            </a:fld>
            <a:endParaRPr lang="en-US" altLang="ja-JP" sz="12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1E5A3-79F3-42C1-BF6C-FE90C999AFC7}" type="slidenum">
              <a:rPr lang="en-US" altLang="ja-JP" smtClean="0"/>
              <a:pPr/>
              <a:t>4</a:t>
            </a:fld>
            <a:endParaRPr lang="en-US" altLang="ja-JP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1E5A3-79F3-42C1-BF6C-FE90C999AFC7}" type="slidenum">
              <a:rPr lang="en-US" altLang="ja-JP" smtClean="0"/>
              <a:pPr/>
              <a:t>5</a:t>
            </a:fld>
            <a:endParaRPr lang="en-US" altLang="ja-JP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1E5A3-79F3-42C1-BF6C-FE90C999AFC7}" type="slidenum">
              <a:rPr lang="en-US" altLang="ja-JP" smtClean="0"/>
              <a:pPr/>
              <a:t>6</a:t>
            </a:fld>
            <a:endParaRPr lang="en-US" altLang="ja-JP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1E5A3-79F3-42C1-BF6C-FE90C999AFC7}" type="slidenum">
              <a:rPr lang="en-US" altLang="ja-JP" smtClean="0"/>
              <a:pPr/>
              <a:t>7</a:t>
            </a:fld>
            <a:endParaRPr lang="en-US" altLang="ja-JP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1E5A3-79F3-42C1-BF6C-FE90C999AFC7}" type="slidenum">
              <a:rPr lang="en-US" altLang="ja-JP" smtClean="0"/>
              <a:pPr/>
              <a:t>8</a:t>
            </a:fld>
            <a:endParaRPr lang="en-US" altLang="ja-JP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5912" cy="375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1E5A3-79F3-42C1-BF6C-FE90C999AFC7}" type="slidenum">
              <a:rPr lang="en-US" altLang="ja-JP" smtClean="0"/>
              <a:pPr/>
              <a:t>9</a:t>
            </a:fld>
            <a:endParaRPr lang="en-US" altLang="ja-JP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with mobi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obius.png"/>
          <p:cNvPicPr>
            <a:picLocks noChangeAspect="1"/>
          </p:cNvPicPr>
          <p:nvPr userDrawn="1"/>
        </p:nvPicPr>
        <p:blipFill>
          <a:blip r:embed="rId2" cstate="print"/>
          <a:srcRect b="56250"/>
          <a:stretch>
            <a:fillRect/>
          </a:stretch>
        </p:blipFill>
        <p:spPr bwMode="hidden">
          <a:xfrm>
            <a:off x="20639" y="1828800"/>
            <a:ext cx="14630400" cy="6400800"/>
          </a:xfrm>
          <a:prstGeom prst="rect">
            <a:avLst/>
          </a:prstGeom>
        </p:spPr>
      </p:pic>
      <p:sp>
        <p:nvSpPr>
          <p:cNvPr id="180227" name="Rectangle 3"/>
          <p:cNvSpPr>
            <a:spLocks noChangeArrowheads="1"/>
          </p:cNvSpPr>
          <p:nvPr userDrawn="1"/>
        </p:nvSpPr>
        <p:spPr bwMode="hidden">
          <a:xfrm>
            <a:off x="0" y="0"/>
            <a:ext cx="14630400" cy="8229600"/>
          </a:xfrm>
          <a:prstGeom prst="rect">
            <a:avLst/>
          </a:prstGeom>
          <a:solidFill>
            <a:srgbClr val="000000">
              <a:alpha val="35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109683" tIns="54843" rIns="109683" bIns="54843" anchor="ctr"/>
          <a:lstStyle/>
          <a:p>
            <a:endParaRPr lang="en-US" dirty="0"/>
          </a:p>
        </p:txBody>
      </p:sp>
      <p:sp>
        <p:nvSpPr>
          <p:cNvPr id="1802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1" y="3291840"/>
            <a:ext cx="13739151" cy="1765300"/>
          </a:xfrm>
        </p:spPr>
        <p:txBody>
          <a:bodyPr/>
          <a:lstStyle>
            <a:lvl1pPr>
              <a:defRPr sz="5500">
                <a:solidFill>
                  <a:srgbClr val="007DE1"/>
                </a:solidFill>
                <a:latin typeface="ITC Avant Garde Std Bk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57201" y="4572000"/>
            <a:ext cx="13739151" cy="2103437"/>
          </a:xfrm>
        </p:spPr>
        <p:txBody>
          <a:bodyPr/>
          <a:lstStyle>
            <a:lvl1pPr>
              <a:defRPr sz="4500">
                <a:latin typeface="ITC Avant Garde Std Bk" pitchFamily="50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36" descr="16_9_logo位置0902w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invGray">
          <a:xfrm>
            <a:off x="12921793" y="304801"/>
            <a:ext cx="1187451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" descr="C:\Documents and Settings\1000072681\Desktop\NAB 2011\BelieveBeyondHD_OnWhite.pn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100000"/>
          </a:blip>
          <a:srcRect/>
          <a:stretch>
            <a:fillRect/>
          </a:stretch>
        </p:blipFill>
        <p:spPr bwMode="black">
          <a:xfrm>
            <a:off x="514124" y="7709149"/>
            <a:ext cx="2267716" cy="283465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 userDrawn="1"/>
        </p:nvSpPr>
        <p:spPr bwMode="auto">
          <a:xfrm>
            <a:off x="513347" y="7620000"/>
            <a:ext cx="2245895" cy="385012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3" tIns="45716" rIns="91433" bIns="4571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8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AU" sz="2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ITC Avant Garde Std Md" pitchFamily="50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  <p:hf sldNum="0"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 Content with mobi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DE1"/>
                </a:solidFill>
                <a:latin typeface="ITC Avant Garde Std Bk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320"/>
            <a:ext cx="13716000" cy="6400800"/>
          </a:xfrm>
        </p:spPr>
        <p:txBody>
          <a:bodyPr/>
          <a:lstStyle>
            <a:lvl1pPr>
              <a:spcBef>
                <a:spcPts val="2400"/>
              </a:spcBef>
              <a:defRPr sz="3500">
                <a:latin typeface="ITC Avant Garde Std Bk" pitchFamily="50" charset="0"/>
              </a:defRPr>
            </a:lvl1pPr>
            <a:lvl2pPr>
              <a:defRPr sz="3100">
                <a:latin typeface="ITC Avant Garde Std Bk" pitchFamily="50" charset="0"/>
              </a:defRPr>
            </a:lvl2pPr>
            <a:lvl3pPr>
              <a:defRPr sz="2900">
                <a:latin typeface="ITC Avant Garde Std Bk" pitchFamily="50" charset="0"/>
              </a:defRPr>
            </a:lvl3pPr>
            <a:lvl4pPr>
              <a:defRPr sz="2500">
                <a:latin typeface="ITC Avant Garde Std Bk" pitchFamily="50" charset="0"/>
              </a:defRPr>
            </a:lvl4pPr>
            <a:lvl5pPr>
              <a:defRPr sz="2500">
                <a:latin typeface="ITC Avant Garde Std Bk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513347" y="7620000"/>
            <a:ext cx="2245895" cy="385012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3" tIns="45716" rIns="91433" bIns="4571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8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AU" sz="2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ITC Avant Garde Std Md" pitchFamily="50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with mobi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513347" y="7620000"/>
            <a:ext cx="2245895" cy="385012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3" tIns="45716" rIns="91433" bIns="4571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8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AU" sz="2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ITC Avant Garde Std Md" pitchFamily="50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ith m.b bug with mobi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513347" y="7620000"/>
            <a:ext cx="2245895" cy="385012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3" tIns="45716" rIns="91433" bIns="4571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8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AU" sz="2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ITC Avant Garde Std Md" pitchFamily="50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no m.b bug with mobiu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12763501" y="0"/>
            <a:ext cx="1866900" cy="9906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3" tIns="45716" rIns="91433" bIns="4571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8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ITC Avant Garde Std Md" pitchFamily="50" charset="0"/>
              <a:ea typeface="ＭＳ Ｐゴシック" pitchFamily="34" charset="-128"/>
            </a:endParaRPr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513347" y="7620000"/>
            <a:ext cx="2245895" cy="385012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3" tIns="45716" rIns="91433" bIns="4571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8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AU" sz="2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ITC Avant Garde Std Md" pitchFamily="50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obius.png"/>
          <p:cNvPicPr>
            <a:picLocks noChangeAspect="1"/>
          </p:cNvPicPr>
          <p:nvPr userDrawn="1"/>
        </p:nvPicPr>
        <p:blipFill>
          <a:blip r:embed="rId7" cstate="print"/>
          <a:srcRect b="56250"/>
          <a:stretch>
            <a:fillRect/>
          </a:stretch>
        </p:blipFill>
        <p:spPr bwMode="hidden">
          <a:xfrm>
            <a:off x="20639" y="1828800"/>
            <a:ext cx="14630400" cy="6400800"/>
          </a:xfrm>
          <a:prstGeom prst="rect">
            <a:avLst/>
          </a:prstGeom>
        </p:spPr>
      </p:pic>
      <p:sp>
        <p:nvSpPr>
          <p:cNvPr id="179203" name="Rectangle 3"/>
          <p:cNvSpPr>
            <a:spLocks noChangeArrowheads="1"/>
          </p:cNvSpPr>
          <p:nvPr userDrawn="1"/>
        </p:nvSpPr>
        <p:spPr bwMode="hidden">
          <a:xfrm>
            <a:off x="0" y="0"/>
            <a:ext cx="14630400" cy="8229600"/>
          </a:xfrm>
          <a:prstGeom prst="rect">
            <a:avLst/>
          </a:prstGeom>
          <a:solidFill>
            <a:srgbClr val="000000">
              <a:alpha val="35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109683" tIns="54843" rIns="109683" bIns="54843" anchor="ctr"/>
          <a:lstStyle/>
          <a:p>
            <a:endParaRPr lang="en-US" dirty="0"/>
          </a:p>
        </p:txBody>
      </p:sp>
      <p:pic>
        <p:nvPicPr>
          <p:cNvPr id="179204" name="Picture 36" descr="16_9_logo位置0902w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invGray">
          <a:xfrm>
            <a:off x="12921793" y="304801"/>
            <a:ext cx="1187451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920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1" y="457200"/>
            <a:ext cx="13716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9672" tIns="54836" rIns="109672" bIns="548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7920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1" y="1417320"/>
            <a:ext cx="13716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9672" tIns="54836" rIns="109672" bIns="548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8" name="Picture 1" descr="C:\Documents and Settings\1000072681\Desktop\NAB 2011\BelieveBeyondHD_OnWhite.png"/>
          <p:cNvPicPr>
            <a:picLocks noChangeAspect="1" noChangeArrowheads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100000"/>
          </a:blip>
          <a:srcRect/>
          <a:stretch>
            <a:fillRect/>
          </a:stretch>
        </p:blipFill>
        <p:spPr bwMode="black">
          <a:xfrm>
            <a:off x="514124" y="7709149"/>
            <a:ext cx="2267716" cy="283465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 userDrawn="1"/>
        </p:nvSpPr>
        <p:spPr bwMode="auto">
          <a:xfrm>
            <a:off x="513347" y="7620000"/>
            <a:ext cx="2245895" cy="385012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3" tIns="45716" rIns="91433" bIns="4571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88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AU" sz="2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ITC Avant Garde Std Md" pitchFamily="50" charset="0"/>
              <a:ea typeface="ＭＳ Ｐゴシック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4000" r:id="rId2"/>
    <p:sldLayoutId id="2147484004" r:id="rId3"/>
    <p:sldLayoutId id="2147484005" r:id="rId4"/>
    <p:sldLayoutId id="2147484013" r:id="rId5"/>
  </p:sldLayoutIdLst>
  <p:transition spd="med" advClick="0">
    <p:fade/>
  </p:transition>
  <p:timing>
    <p:tnLst>
      <p:par>
        <p:cTn id="1" dur="indefinite" restart="never" nodeType="tmRoot"/>
      </p:par>
    </p:tnLst>
  </p:timing>
  <p:hf sldNum="0" hdr="0"/>
  <p:txStyles>
    <p:titleStyle>
      <a:lvl1pPr algn="l" defTabSz="1096884" rtl="0" fontAlgn="base">
        <a:spcBef>
          <a:spcPct val="0"/>
        </a:spcBef>
        <a:spcAft>
          <a:spcPct val="0"/>
        </a:spcAft>
        <a:defRPr kumimoji="1" sz="4800">
          <a:solidFill>
            <a:srgbClr val="007DE1"/>
          </a:solidFill>
          <a:latin typeface="ITC Avant Garde Std Bk" pitchFamily="50" charset="0"/>
          <a:ea typeface="+mj-ea"/>
          <a:cs typeface="+mj-cs"/>
        </a:defRPr>
      </a:lvl1pPr>
      <a:lvl2pPr algn="l" defTabSz="1096884" rtl="0" fontAlgn="base">
        <a:spcBef>
          <a:spcPct val="0"/>
        </a:spcBef>
        <a:spcAft>
          <a:spcPct val="0"/>
        </a:spcAft>
        <a:defRPr kumimoji="1" sz="5000">
          <a:solidFill>
            <a:schemeClr val="bg1"/>
          </a:solidFill>
          <a:latin typeface="ITC Avant Garde Std Md" pitchFamily="50" charset="0"/>
          <a:ea typeface="HGPSoeiKakugothicUB" pitchFamily="50" charset="-128"/>
        </a:defRPr>
      </a:lvl2pPr>
      <a:lvl3pPr algn="l" defTabSz="1096884" rtl="0" fontAlgn="base">
        <a:spcBef>
          <a:spcPct val="0"/>
        </a:spcBef>
        <a:spcAft>
          <a:spcPct val="0"/>
        </a:spcAft>
        <a:defRPr kumimoji="1" sz="5000">
          <a:solidFill>
            <a:schemeClr val="bg1"/>
          </a:solidFill>
          <a:latin typeface="ITC Avant Garde Std Md" pitchFamily="50" charset="0"/>
          <a:ea typeface="HGPSoeiKakugothicUB" pitchFamily="50" charset="-128"/>
        </a:defRPr>
      </a:lvl3pPr>
      <a:lvl4pPr algn="l" defTabSz="1096884" rtl="0" fontAlgn="base">
        <a:spcBef>
          <a:spcPct val="0"/>
        </a:spcBef>
        <a:spcAft>
          <a:spcPct val="0"/>
        </a:spcAft>
        <a:defRPr kumimoji="1" sz="5000">
          <a:solidFill>
            <a:schemeClr val="bg1"/>
          </a:solidFill>
          <a:latin typeface="ITC Avant Garde Std Md" pitchFamily="50" charset="0"/>
          <a:ea typeface="HGPSoeiKakugothicUB" pitchFamily="50" charset="-128"/>
        </a:defRPr>
      </a:lvl4pPr>
      <a:lvl5pPr algn="l" defTabSz="1096884" rtl="0" fontAlgn="base">
        <a:spcBef>
          <a:spcPct val="0"/>
        </a:spcBef>
        <a:spcAft>
          <a:spcPct val="0"/>
        </a:spcAft>
        <a:defRPr kumimoji="1" sz="5000">
          <a:solidFill>
            <a:schemeClr val="bg1"/>
          </a:solidFill>
          <a:latin typeface="ITC Avant Garde Std Md" pitchFamily="50" charset="0"/>
          <a:ea typeface="HGPSoeiKakugothicUB" pitchFamily="50" charset="-128"/>
        </a:defRPr>
      </a:lvl5pPr>
      <a:lvl6pPr marL="457167" algn="l" defTabSz="1096884" rtl="0" fontAlgn="base">
        <a:spcBef>
          <a:spcPct val="0"/>
        </a:spcBef>
        <a:spcAft>
          <a:spcPct val="0"/>
        </a:spcAft>
        <a:defRPr kumimoji="1" sz="5000">
          <a:solidFill>
            <a:schemeClr val="bg1"/>
          </a:solidFill>
          <a:latin typeface="ITC Avant Garde Std Md" pitchFamily="50" charset="0"/>
          <a:ea typeface="HGPSoeiKakugothicUB" pitchFamily="50" charset="-128"/>
        </a:defRPr>
      </a:lvl6pPr>
      <a:lvl7pPr marL="914335" algn="l" defTabSz="1096884" rtl="0" fontAlgn="base">
        <a:spcBef>
          <a:spcPct val="0"/>
        </a:spcBef>
        <a:spcAft>
          <a:spcPct val="0"/>
        </a:spcAft>
        <a:defRPr kumimoji="1" sz="5000">
          <a:solidFill>
            <a:schemeClr val="bg1"/>
          </a:solidFill>
          <a:latin typeface="ITC Avant Garde Std Md" pitchFamily="50" charset="0"/>
          <a:ea typeface="HGPSoeiKakugothicUB" pitchFamily="50" charset="-128"/>
        </a:defRPr>
      </a:lvl7pPr>
      <a:lvl8pPr marL="1371501" algn="l" defTabSz="1096884" rtl="0" fontAlgn="base">
        <a:spcBef>
          <a:spcPct val="0"/>
        </a:spcBef>
        <a:spcAft>
          <a:spcPct val="0"/>
        </a:spcAft>
        <a:defRPr kumimoji="1" sz="5000">
          <a:solidFill>
            <a:schemeClr val="bg1"/>
          </a:solidFill>
          <a:latin typeface="ITC Avant Garde Std Md" pitchFamily="50" charset="0"/>
          <a:ea typeface="HGPSoeiKakugothicUB" pitchFamily="50" charset="-128"/>
        </a:defRPr>
      </a:lvl8pPr>
      <a:lvl9pPr marL="1828668" algn="l" defTabSz="1096884" rtl="0" fontAlgn="base">
        <a:spcBef>
          <a:spcPct val="0"/>
        </a:spcBef>
        <a:spcAft>
          <a:spcPct val="0"/>
        </a:spcAft>
        <a:defRPr kumimoji="1" sz="5000">
          <a:solidFill>
            <a:schemeClr val="bg1"/>
          </a:solidFill>
          <a:latin typeface="ITC Avant Garde Std Md" pitchFamily="50" charset="0"/>
          <a:ea typeface="HGPSoeiKakugothicUB" pitchFamily="50" charset="-128"/>
        </a:defRPr>
      </a:lvl9pPr>
    </p:titleStyle>
    <p:bodyStyle>
      <a:lvl1pPr algn="l" defTabSz="1096884" rtl="0" fontAlgn="base">
        <a:lnSpc>
          <a:spcPct val="85000"/>
        </a:lnSpc>
        <a:spcBef>
          <a:spcPts val="2400"/>
        </a:spcBef>
        <a:spcAft>
          <a:spcPts val="0"/>
        </a:spcAft>
        <a:defRPr kumimoji="1" sz="3500">
          <a:solidFill>
            <a:schemeClr val="bg1"/>
          </a:solidFill>
          <a:latin typeface="ITC Avant Garde Std Bk" pitchFamily="50" charset="0"/>
          <a:ea typeface="+mn-ea"/>
          <a:cs typeface="+mn-cs"/>
        </a:defRPr>
      </a:lvl1pPr>
      <a:lvl2pPr marL="685750" indent="-342876" algn="l" defTabSz="1096884" rtl="0" fontAlgn="base">
        <a:lnSpc>
          <a:spcPct val="85000"/>
        </a:lnSpc>
        <a:spcBef>
          <a:spcPts val="300"/>
        </a:spcBef>
        <a:spcAft>
          <a:spcPts val="0"/>
        </a:spcAft>
        <a:buSzPct val="85000"/>
        <a:buFont typeface="Arial" charset="0"/>
        <a:buChar char="–"/>
        <a:defRPr kumimoji="1" sz="3100">
          <a:solidFill>
            <a:schemeClr val="bg1"/>
          </a:solidFill>
          <a:latin typeface="ITC Avant Garde Std Bk" pitchFamily="50" charset="0"/>
          <a:ea typeface="+mn-ea"/>
        </a:defRPr>
      </a:lvl2pPr>
      <a:lvl3pPr marL="1028626" indent="-342876" algn="l" defTabSz="1096884" rtl="0" fontAlgn="base">
        <a:lnSpc>
          <a:spcPct val="85000"/>
        </a:lnSpc>
        <a:spcBef>
          <a:spcPts val="300"/>
        </a:spcBef>
        <a:spcAft>
          <a:spcPts val="0"/>
        </a:spcAft>
        <a:buSzPct val="85000"/>
        <a:buChar char="•"/>
        <a:defRPr kumimoji="1" sz="2900">
          <a:solidFill>
            <a:schemeClr val="bg1"/>
          </a:solidFill>
          <a:latin typeface="ITC Avant Garde Std Bk" pitchFamily="50" charset="0"/>
          <a:ea typeface="+mn-ea"/>
        </a:defRPr>
      </a:lvl3pPr>
      <a:lvl4pPr marL="1919150" indent="-274618" algn="l" defTabSz="1096884" rtl="0" fontAlgn="base">
        <a:spcBef>
          <a:spcPct val="20000"/>
        </a:spcBef>
        <a:spcAft>
          <a:spcPct val="0"/>
        </a:spcAft>
        <a:defRPr kumimoji="1" sz="3400">
          <a:solidFill>
            <a:schemeClr val="bg1"/>
          </a:solidFill>
          <a:latin typeface="+mn-lt"/>
          <a:ea typeface="+mn-ea"/>
        </a:defRPr>
      </a:lvl4pPr>
      <a:lvl5pPr marL="2469972" indent="-277793" algn="l" defTabSz="1096884" rtl="0" fontAlgn="base">
        <a:spcBef>
          <a:spcPct val="20000"/>
        </a:spcBef>
        <a:spcAft>
          <a:spcPct val="0"/>
        </a:spcAft>
        <a:defRPr kumimoji="1" sz="3400">
          <a:solidFill>
            <a:schemeClr val="bg1"/>
          </a:solidFill>
          <a:latin typeface="+mn-lt"/>
          <a:ea typeface="+mn-ea"/>
        </a:defRPr>
      </a:lvl5pPr>
      <a:lvl6pPr marL="2927139" indent="-277793" algn="l" defTabSz="1096884" rtl="0" fontAlgn="base">
        <a:spcBef>
          <a:spcPct val="20000"/>
        </a:spcBef>
        <a:spcAft>
          <a:spcPct val="0"/>
        </a:spcAft>
        <a:defRPr kumimoji="1" sz="3400">
          <a:solidFill>
            <a:schemeClr val="bg1"/>
          </a:solidFill>
          <a:latin typeface="+mn-lt"/>
          <a:ea typeface="+mn-ea"/>
        </a:defRPr>
      </a:lvl6pPr>
      <a:lvl7pPr marL="3384307" indent="-277793" algn="l" defTabSz="1096884" rtl="0" fontAlgn="base">
        <a:spcBef>
          <a:spcPct val="20000"/>
        </a:spcBef>
        <a:spcAft>
          <a:spcPct val="0"/>
        </a:spcAft>
        <a:defRPr kumimoji="1" sz="3400">
          <a:solidFill>
            <a:schemeClr val="bg1"/>
          </a:solidFill>
          <a:latin typeface="+mn-lt"/>
          <a:ea typeface="+mn-ea"/>
        </a:defRPr>
      </a:lvl7pPr>
      <a:lvl8pPr marL="3841473" indent="-277793" algn="l" defTabSz="1096884" rtl="0" fontAlgn="base">
        <a:spcBef>
          <a:spcPct val="20000"/>
        </a:spcBef>
        <a:spcAft>
          <a:spcPct val="0"/>
        </a:spcAft>
        <a:defRPr kumimoji="1" sz="3400">
          <a:solidFill>
            <a:schemeClr val="bg1"/>
          </a:solidFill>
          <a:latin typeface="+mn-lt"/>
          <a:ea typeface="+mn-ea"/>
        </a:defRPr>
      </a:lvl8pPr>
      <a:lvl9pPr marL="4298640" indent="-277793" algn="l" defTabSz="1096884" rtl="0" fontAlgn="base">
        <a:spcBef>
          <a:spcPct val="20000"/>
        </a:spcBef>
        <a:spcAft>
          <a:spcPct val="0"/>
        </a:spcAft>
        <a:defRPr kumimoji="1" sz="34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3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5" algn="l" defTabSz="9143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01" algn="l" defTabSz="9143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8" algn="l" defTabSz="9143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5" algn="l" defTabSz="9143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03" algn="l" defTabSz="9143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9" algn="l" defTabSz="9143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36" algn="l" defTabSz="9143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hyperlink" Target="mailto:andre.richter@ap.sony.com" TargetMode="External"/><Relationship Id="rId4" Type="http://schemas.openxmlformats.org/officeDocument/2006/relationships/hyperlink" Target="mailto:riki.martin@ap.sony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4" name="Picture 4" descr="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invGray">
          <a:xfrm>
            <a:off x="4874419" y="3279775"/>
            <a:ext cx="4881563" cy="16700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6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457201" y="1928812"/>
            <a:ext cx="13739812" cy="5883501"/>
          </a:xfrm>
        </p:spPr>
        <p:txBody>
          <a:bodyPr/>
          <a:lstStyle/>
          <a:p>
            <a:pPr marL="742950" indent="-742950" algn="ctr"/>
            <a:r>
              <a:rPr lang="en-US" sz="4000" u="sng" dirty="0" smtClean="0">
                <a:latin typeface="+mj-lt"/>
              </a:rPr>
              <a:t>Training</a:t>
            </a:r>
            <a:endParaRPr lang="en-US" sz="4000" dirty="0" smtClean="0">
              <a:latin typeface="+mj-lt"/>
            </a:endParaRPr>
          </a:p>
          <a:p>
            <a:pPr marL="742950" indent="-742950" algn="ctr"/>
            <a:endParaRPr lang="en-US" sz="2000" dirty="0" smtClean="0">
              <a:latin typeface="+mj-lt"/>
            </a:endParaRPr>
          </a:p>
          <a:p>
            <a:pPr marL="742950" indent="-742950" algn="ctr"/>
            <a:r>
              <a:rPr lang="en-US" sz="4000" dirty="0" smtClean="0">
                <a:latin typeface="+mj-lt"/>
              </a:rPr>
              <a:t># Operational And Engineering Training</a:t>
            </a:r>
          </a:p>
          <a:p>
            <a:pPr marL="742950" indent="-742950" algn="ctr"/>
            <a:r>
              <a:rPr lang="en-US" sz="4000" dirty="0" smtClean="0">
                <a:latin typeface="+mj-lt"/>
              </a:rPr>
              <a:t># One Off Training Or Repeated Training</a:t>
            </a:r>
          </a:p>
          <a:p>
            <a:pPr marL="742950" indent="-742950" algn="ctr"/>
            <a:r>
              <a:rPr lang="en-US" sz="4000" dirty="0" smtClean="0">
                <a:latin typeface="+mj-lt"/>
              </a:rPr>
              <a:t># Keeps All Users Up To Date</a:t>
            </a:r>
          </a:p>
          <a:p>
            <a:pPr marL="742950" indent="-742950" algn="ctr"/>
            <a:endParaRPr lang="en-US" sz="4000" dirty="0" smtClean="0">
              <a:latin typeface="+mj-lt"/>
            </a:endParaRPr>
          </a:p>
        </p:txBody>
      </p:sp>
      <p:sp>
        <p:nvSpPr>
          <p:cNvPr id="5" name="Rectangle 13"/>
          <p:cNvSpPr txBox="1">
            <a:spLocks noChangeArrowheads="1"/>
          </p:cNvSpPr>
          <p:nvPr/>
        </p:nvSpPr>
        <p:spPr>
          <a:xfrm>
            <a:off x="0" y="862014"/>
            <a:ext cx="14630400" cy="7905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 smtClean="0">
                <a:latin typeface="+mj-lt"/>
                <a:ea typeface="+mn-ea"/>
              </a:rPr>
              <a:t>Protection And Peace Of Mind</a:t>
            </a:r>
            <a:endParaRPr kumimoji="1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 txBox="1">
            <a:spLocks noChangeArrowheads="1"/>
          </p:cNvSpPr>
          <p:nvPr/>
        </p:nvSpPr>
        <p:spPr bwMode="auto">
          <a:xfrm>
            <a:off x="0" y="766763"/>
            <a:ext cx="14630400" cy="79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9672" tIns="54836" rIns="109672" bIns="54836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u="sng" kern="0" dirty="0" smtClean="0">
                <a:latin typeface="+mj-lt"/>
                <a:ea typeface="+mn-ea"/>
              </a:rPr>
              <a:t>Boost Your Business Confidence With PSD Support</a:t>
            </a:r>
            <a:endParaRPr kumimoji="1" lang="en-US" sz="4800" b="0" i="0" u="sng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4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4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457201" y="1928812"/>
            <a:ext cx="13739812" cy="5883501"/>
          </a:xfrm>
        </p:spPr>
        <p:txBody>
          <a:bodyPr/>
          <a:lstStyle/>
          <a:p>
            <a:pPr marL="742950" indent="-742950" algn="ctr"/>
            <a:r>
              <a:rPr lang="en-US" sz="4000" dirty="0" smtClean="0">
                <a:latin typeface="+mj-lt"/>
              </a:rPr>
              <a:t>1) E-mail </a:t>
            </a:r>
            <a:r>
              <a:rPr lang="en-US" sz="4000" dirty="0" smtClean="0">
                <a:latin typeface="+mj-lt"/>
              </a:rPr>
              <a:t>Support</a:t>
            </a:r>
          </a:p>
          <a:p>
            <a:pPr marL="742950" indent="-742950" algn="ctr"/>
            <a:r>
              <a:rPr lang="en-US" sz="4000" dirty="0" smtClean="0">
                <a:latin typeface="+mj-lt"/>
              </a:rPr>
              <a:t>Dedicated Mailbox Monitored Monday To Friday</a:t>
            </a:r>
          </a:p>
          <a:p>
            <a:pPr algn="ctr"/>
            <a:r>
              <a:rPr lang="en-US" sz="4000" dirty="0" smtClean="0">
                <a:latin typeface="+mj-lt"/>
              </a:rPr>
              <a:t>2) Telephone Support</a:t>
            </a:r>
          </a:p>
          <a:p>
            <a:pPr algn="ctr"/>
            <a:r>
              <a:rPr lang="en-US" sz="4000" dirty="0" smtClean="0">
                <a:latin typeface="+mj-lt"/>
              </a:rPr>
              <a:t>Dedicated Support Line Available Monday To Friday</a:t>
            </a:r>
          </a:p>
          <a:p>
            <a:pPr algn="ctr"/>
            <a:r>
              <a:rPr lang="en-US" sz="4000" dirty="0" smtClean="0">
                <a:latin typeface="+mj-lt"/>
              </a:rPr>
              <a:t>3) Web Support</a:t>
            </a:r>
          </a:p>
          <a:p>
            <a:pPr algn="ctr"/>
            <a:r>
              <a:rPr lang="en-US" sz="4000" dirty="0" smtClean="0">
                <a:latin typeface="+mj-lt"/>
              </a:rPr>
              <a:t>Upload Clips And Log Files For Investigation</a:t>
            </a:r>
          </a:p>
          <a:p>
            <a:pPr algn="ctr"/>
            <a:endParaRPr lang="en-US" sz="4000" dirty="0" smtClean="0">
              <a:latin typeface="+mj-lt"/>
            </a:endParaRPr>
          </a:p>
          <a:p>
            <a:pPr algn="ctr"/>
            <a:endParaRPr lang="en-US" sz="4000" dirty="0" smtClean="0">
              <a:latin typeface="+mj-lt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 txBox="1">
            <a:spLocks noChangeArrowheads="1"/>
          </p:cNvSpPr>
          <p:nvPr/>
        </p:nvSpPr>
        <p:spPr bwMode="auto">
          <a:xfrm>
            <a:off x="0" y="766763"/>
            <a:ext cx="14630400" cy="79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9672" tIns="54836" rIns="109672" bIns="54836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u="sng" kern="0" noProof="0" dirty="0" smtClean="0">
                <a:latin typeface="+mj-lt"/>
                <a:ea typeface="+mn-ea"/>
              </a:rPr>
              <a:t>What Equipment Can Be Covered</a:t>
            </a:r>
            <a:endParaRPr kumimoji="1" lang="en-US" sz="4800" b="0" i="0" u="sng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4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4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457201" y="1928812"/>
            <a:ext cx="13739812" cy="5883501"/>
          </a:xfrm>
        </p:spPr>
        <p:txBody>
          <a:bodyPr/>
          <a:lstStyle/>
          <a:p>
            <a:pPr algn="ctr"/>
            <a:endParaRPr lang="en-US" sz="4000" dirty="0" smtClean="0">
              <a:latin typeface="+mj-lt"/>
            </a:endParaRPr>
          </a:p>
          <a:p>
            <a:pPr algn="ctr"/>
            <a:r>
              <a:rPr lang="en-US" sz="4000" dirty="0" smtClean="0">
                <a:latin typeface="+mj-lt"/>
              </a:rPr>
              <a:t>1) VTR’s</a:t>
            </a:r>
          </a:p>
          <a:p>
            <a:pPr algn="ctr"/>
            <a:r>
              <a:rPr lang="en-US" sz="4000" dirty="0" smtClean="0">
                <a:latin typeface="+mj-lt"/>
              </a:rPr>
              <a:t>2) Cameras And Camera Chains</a:t>
            </a:r>
          </a:p>
          <a:p>
            <a:pPr algn="ctr"/>
            <a:r>
              <a:rPr lang="en-US" sz="4000" dirty="0" smtClean="0">
                <a:latin typeface="+mj-lt"/>
              </a:rPr>
              <a:t>3) Monitors &amp; Projectors</a:t>
            </a:r>
          </a:p>
          <a:p>
            <a:pPr algn="ctr"/>
            <a:r>
              <a:rPr lang="en-US" sz="4000" dirty="0" smtClean="0">
                <a:latin typeface="+mj-lt"/>
              </a:rPr>
              <a:t>4) Switchers &amp; Routers</a:t>
            </a:r>
          </a:p>
          <a:p>
            <a:pPr algn="ctr"/>
            <a:r>
              <a:rPr lang="en-US" sz="4000" dirty="0" smtClean="0">
                <a:latin typeface="+mj-lt"/>
              </a:rPr>
              <a:t>5) Data Storage</a:t>
            </a:r>
          </a:p>
          <a:p>
            <a:pPr algn="ctr"/>
            <a:endParaRPr lang="en-US" sz="4000" dirty="0" smtClean="0">
              <a:latin typeface="+mj-lt"/>
            </a:endParaRPr>
          </a:p>
          <a:p>
            <a:pPr algn="ctr"/>
            <a:endParaRPr lang="en-US" sz="4000" dirty="0" smtClean="0">
              <a:latin typeface="+mj-lt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 txBox="1">
            <a:spLocks noChangeArrowheads="1"/>
          </p:cNvSpPr>
          <p:nvPr/>
        </p:nvSpPr>
        <p:spPr bwMode="auto">
          <a:xfrm>
            <a:off x="0" y="766763"/>
            <a:ext cx="14630400" cy="79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9672" tIns="54836" rIns="109672" bIns="54836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u="sng" kern="0" dirty="0" smtClean="0">
                <a:latin typeface="+mj-lt"/>
                <a:ea typeface="+mn-ea"/>
              </a:rPr>
              <a:t>Types Of Support Agreements</a:t>
            </a:r>
            <a:endParaRPr kumimoji="1" lang="en-US" sz="4800" b="0" i="0" u="sng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4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4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457201" y="1928812"/>
            <a:ext cx="13739812" cy="5883501"/>
          </a:xfrm>
        </p:spPr>
        <p:txBody>
          <a:bodyPr/>
          <a:lstStyle/>
          <a:p>
            <a:pPr marL="742950" indent="-742950" algn="ctr"/>
            <a:r>
              <a:rPr lang="en-US" sz="4000" dirty="0" smtClean="0">
                <a:latin typeface="+mj-lt"/>
              </a:rPr>
              <a:t>This Is Determined By Service Level, but can also cover</a:t>
            </a:r>
          </a:p>
          <a:p>
            <a:pPr algn="ctr"/>
            <a:r>
              <a:rPr lang="en-US" sz="4000" dirty="0" smtClean="0">
                <a:latin typeface="+mj-lt"/>
              </a:rPr>
              <a:t>1) Software Only</a:t>
            </a:r>
          </a:p>
          <a:p>
            <a:pPr algn="ctr"/>
            <a:r>
              <a:rPr lang="en-US" sz="4000" dirty="0" smtClean="0">
                <a:latin typeface="+mj-lt"/>
              </a:rPr>
              <a:t>2) Labour Only</a:t>
            </a:r>
          </a:p>
          <a:p>
            <a:pPr algn="ctr"/>
            <a:r>
              <a:rPr lang="en-US" sz="4000" dirty="0" smtClean="0">
                <a:latin typeface="+mj-lt"/>
              </a:rPr>
              <a:t>3) Advance Parts Exchange Only</a:t>
            </a:r>
          </a:p>
          <a:p>
            <a:pPr algn="ctr"/>
            <a:r>
              <a:rPr lang="en-US" sz="4000" dirty="0" smtClean="0">
                <a:latin typeface="+mj-lt"/>
              </a:rPr>
              <a:t>4) Advance Parts Exchange &amp; Costs</a:t>
            </a:r>
          </a:p>
          <a:p>
            <a:pPr algn="ctr"/>
            <a:r>
              <a:rPr lang="en-US" sz="4000" dirty="0" smtClean="0">
                <a:latin typeface="+mj-lt"/>
              </a:rPr>
              <a:t>5) Combination Of Above</a:t>
            </a:r>
          </a:p>
          <a:p>
            <a:pPr algn="ctr"/>
            <a:endParaRPr lang="en-US" sz="4000" dirty="0" smtClean="0">
              <a:latin typeface="+mj-lt"/>
            </a:endParaRPr>
          </a:p>
          <a:p>
            <a:pPr algn="ctr"/>
            <a:endParaRPr lang="en-US" sz="4000" dirty="0" smtClean="0">
              <a:latin typeface="+mj-lt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hidden">
          <a:xfrm>
            <a:off x="0" y="0"/>
            <a:ext cx="14630400" cy="8229600"/>
          </a:xfrm>
          <a:prstGeom prst="rect">
            <a:avLst/>
          </a:prstGeom>
          <a:solidFill>
            <a:srgbClr val="000000">
              <a:alpha val="3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109683" tIns="54843" rIns="109683" bIns="54843" anchor="ctr"/>
          <a:lstStyle/>
          <a:p>
            <a:endParaRPr lang="en-US" dirty="0"/>
          </a:p>
        </p:txBody>
      </p:sp>
      <p:pic>
        <p:nvPicPr>
          <p:cNvPr id="4" name="Picture 3" descr="mobiu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hidden">
          <a:xfrm>
            <a:off x="0" y="-3200400"/>
            <a:ext cx="14630400" cy="14630400"/>
          </a:xfrm>
          <a:prstGeom prst="rect">
            <a:avLst/>
          </a:prstGeom>
        </p:spPr>
      </p:pic>
      <p:pic>
        <p:nvPicPr>
          <p:cNvPr id="7" name="Picture 36" descr="16_9_logo位置0902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invGray">
          <a:xfrm>
            <a:off x="12921793" y="304801"/>
            <a:ext cx="1187451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14339" y="1214450"/>
          <a:ext cx="13730286" cy="6500799"/>
        </p:xfrm>
        <a:graphic>
          <a:graphicData uri="http://schemas.openxmlformats.org/drawingml/2006/table">
            <a:tbl>
              <a:tblPr/>
              <a:tblGrid>
                <a:gridCol w="1582805"/>
                <a:gridCol w="1322617"/>
                <a:gridCol w="1517758"/>
                <a:gridCol w="1496075"/>
                <a:gridCol w="1539439"/>
                <a:gridCol w="1544861"/>
                <a:gridCol w="1561121"/>
                <a:gridCol w="1582805"/>
                <a:gridCol w="1582805"/>
              </a:tblGrid>
              <a:tr h="241347"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100" b="0" i="0" u="none" strike="noStrike" dirty="0">
                          <a:solidFill>
                            <a:srgbClr val="808080"/>
                          </a:solidFill>
                          <a:latin typeface="Calibri"/>
                        </a:rPr>
                        <a:t>No Contract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0" i="0" u="none" strike="noStrike" dirty="0">
                          <a:solidFill>
                            <a:srgbClr val="808080"/>
                          </a:solidFill>
                          <a:latin typeface="Calibri"/>
                        </a:rPr>
                        <a:t>Level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0" i="0" u="none" strike="noStrike" dirty="0">
                          <a:solidFill>
                            <a:srgbClr val="808080"/>
                          </a:solidFill>
                          <a:latin typeface="Calibri"/>
                        </a:rPr>
                        <a:t>Level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0" i="0" u="none" strike="noStrike" dirty="0">
                          <a:solidFill>
                            <a:srgbClr val="808080"/>
                          </a:solidFill>
                          <a:latin typeface="Calibri"/>
                        </a:rPr>
                        <a:t>Level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0" i="0" u="none" strike="noStrike" dirty="0">
                          <a:solidFill>
                            <a:srgbClr val="808080"/>
                          </a:solidFill>
                          <a:latin typeface="Calibri"/>
                        </a:rPr>
                        <a:t>Level 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0" i="0" u="none" strike="noStrike" dirty="0">
                          <a:solidFill>
                            <a:srgbClr val="808080"/>
                          </a:solidFill>
                          <a:latin typeface="Calibri"/>
                        </a:rPr>
                        <a:t>Level 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4134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Service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Service Level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41347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Knowledge Base/Forum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Helpdesk</a:t>
                      </a:r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(hours of availability)</a:t>
                      </a:r>
                      <a:endParaRPr lang="en-A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Business Hrs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Business Hrs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Business Hrs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Business Hrs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Business Hrs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Call back</a:t>
                      </a:r>
                      <a:r>
                        <a:rPr lang="en-A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(response time)</a:t>
                      </a:r>
                      <a:endParaRPr lang="en-A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Best efforts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Day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 Hours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 Hours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Hours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Hours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>
                  <a:txBody>
                    <a:bodyPr/>
                    <a:lstStyle/>
                    <a:p>
                      <a:pPr algn="l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On-Site Repair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Reaction time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Working Days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Working Day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Working Day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Day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>
                  <a:txBody>
                    <a:bodyPr/>
                    <a:lstStyle/>
                    <a:p>
                      <a:pPr algn="l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Labour and travel costs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Labour Only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>
                  <a:txBody>
                    <a:bodyPr/>
                    <a:lstStyle/>
                    <a:p>
                      <a:pPr algn="l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Parts cost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Advance Parts Exchange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 + Cost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Back-Up Unit (Dedicated/If Available)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If Available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Dedicated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>
                  <a:txBody>
                    <a:bodyPr/>
                    <a:lstStyle/>
                    <a:p>
                      <a:pPr algn="l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Carry-in Repair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Turn Around Time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Best efforts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Best efforts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 Working Days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 Working Days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Working Days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Working Days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>
                  <a:txBody>
                    <a:bodyPr/>
                    <a:lstStyle/>
                    <a:p>
                      <a:pPr algn="l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Parts &amp; Labour cost (year 1)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>
                  <a:txBody>
                    <a:bodyPr/>
                    <a:lstStyle/>
                    <a:p>
                      <a:pPr algn="l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Parts &amp; Labour cost (year 2+)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Labour only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Labour Only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>
                  <a:txBody>
                    <a:bodyPr/>
                    <a:lstStyle/>
                    <a:p>
                      <a:pPr algn="l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Consumable parts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>
                  <a:txBody>
                    <a:bodyPr/>
                    <a:lstStyle/>
                    <a:p>
                      <a:pPr algn="l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Logistics/Courier Costs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>
                  <a:txBody>
                    <a:bodyPr/>
                    <a:lstStyle/>
                    <a:p>
                      <a:pPr algn="l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Software Updates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Download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Maintenance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>
                  <a:txBody>
                    <a:bodyPr/>
                    <a:lstStyle/>
                    <a:p>
                      <a:pPr algn="l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Minor version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>
                  <a:txBody>
                    <a:bodyPr/>
                    <a:lstStyle/>
                    <a:p>
                      <a:pPr algn="l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Major version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>
                  <a:txBody>
                    <a:bodyPr/>
                    <a:lstStyle/>
                    <a:p>
                      <a:pPr algn="l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Install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Remote Monitoring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3356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Routine Maintenance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Remote (per year)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33562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On-Site (per year)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Labour Only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>
                  <a:txBody>
                    <a:bodyPr/>
                    <a:lstStyle/>
                    <a:p>
                      <a:pPr algn="l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Account Management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Active Status Updates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>
                  <a:txBody>
                    <a:bodyPr/>
                    <a:lstStyle/>
                    <a:p>
                      <a:pPr algn="l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Reporting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>
                  <a:txBody>
                    <a:bodyPr/>
                    <a:lstStyle/>
                    <a:p>
                      <a:pPr algn="l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Performance Review (per year)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>
                  <a:txBody>
                    <a:bodyPr/>
                    <a:lstStyle/>
                    <a:p>
                      <a:pPr algn="l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Maintenance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On Request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On Request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On Request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On Request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41347">
                <a:tc>
                  <a:txBody>
                    <a:bodyPr/>
                    <a:lstStyle/>
                    <a:p>
                      <a:pPr algn="l" fontAlgn="ctr"/>
                      <a:r>
                        <a:rPr lang="en-A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Operational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On Request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On Request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On Request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On Request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Included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12" name="Rectangle 13"/>
          <p:cNvSpPr txBox="1">
            <a:spLocks noChangeArrowheads="1"/>
          </p:cNvSpPr>
          <p:nvPr/>
        </p:nvSpPr>
        <p:spPr bwMode="auto">
          <a:xfrm>
            <a:off x="0" y="300038"/>
            <a:ext cx="146304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9672" tIns="54836" rIns="109672" bIns="54836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u="sng" kern="0" dirty="0" smtClean="0">
                <a:latin typeface="+mj-lt"/>
                <a:ea typeface="+mn-ea"/>
              </a:rPr>
              <a:t>Service Levels</a:t>
            </a:r>
            <a:endParaRPr kumimoji="1" lang="en-US" sz="4800" b="0" i="0" u="sng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4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4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 txBox="1">
            <a:spLocks noChangeArrowheads="1"/>
          </p:cNvSpPr>
          <p:nvPr/>
        </p:nvSpPr>
        <p:spPr bwMode="auto">
          <a:xfrm>
            <a:off x="0" y="566738"/>
            <a:ext cx="14630400" cy="79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9672" tIns="54836" rIns="109672" bIns="54836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u="sng" kern="0" dirty="0" smtClean="0">
                <a:latin typeface="+mj-lt"/>
                <a:ea typeface="+mn-ea"/>
              </a:rPr>
              <a:t>Who Have Support </a:t>
            </a:r>
            <a:r>
              <a:rPr lang="en-US" sz="4800" u="sng" kern="0" dirty="0" smtClean="0">
                <a:latin typeface="+mj-lt"/>
                <a:ea typeface="+mn-ea"/>
              </a:rPr>
              <a:t>Agreements</a:t>
            </a:r>
            <a:endParaRPr kumimoji="1" lang="en-US" sz="4800" b="0" i="0" u="sng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4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4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457201" y="1343025"/>
            <a:ext cx="13739812" cy="6672263"/>
          </a:xfrm>
        </p:spPr>
        <p:txBody>
          <a:bodyPr/>
          <a:lstStyle/>
          <a:p>
            <a:pPr algn="ctr"/>
            <a:r>
              <a:rPr lang="en-US" sz="3200" dirty="0" smtClean="0">
                <a:latin typeface="+mj-lt"/>
              </a:rPr>
              <a:t>1) Network Seven, Nine And Ten</a:t>
            </a:r>
          </a:p>
          <a:p>
            <a:pPr algn="ctr"/>
            <a:r>
              <a:rPr lang="en-US" sz="3200" dirty="0" smtClean="0">
                <a:latin typeface="+mj-lt"/>
              </a:rPr>
              <a:t>2) SBS Television</a:t>
            </a:r>
          </a:p>
          <a:p>
            <a:pPr algn="ctr"/>
            <a:r>
              <a:rPr lang="en-US" sz="3200" dirty="0" smtClean="0">
                <a:latin typeface="+mj-lt"/>
              </a:rPr>
              <a:t>3) Melbourne Metropolitan Fire Brigade</a:t>
            </a:r>
          </a:p>
          <a:p>
            <a:pPr algn="ctr"/>
            <a:r>
              <a:rPr lang="en-US" sz="3200" dirty="0" smtClean="0">
                <a:latin typeface="+mj-lt"/>
              </a:rPr>
              <a:t>4) Melbourne Cricket Club</a:t>
            </a:r>
          </a:p>
          <a:p>
            <a:pPr algn="ctr"/>
            <a:r>
              <a:rPr lang="en-US" sz="3200" dirty="0" smtClean="0">
                <a:latin typeface="+mj-lt"/>
              </a:rPr>
              <a:t>5) Australia Post Office</a:t>
            </a:r>
          </a:p>
          <a:p>
            <a:pPr algn="ctr"/>
            <a:r>
              <a:rPr lang="en-US" sz="3200" dirty="0" smtClean="0">
                <a:latin typeface="+mj-lt"/>
              </a:rPr>
              <a:t>6) Department Of Planning And Community Development</a:t>
            </a:r>
          </a:p>
          <a:p>
            <a:pPr algn="ctr"/>
            <a:r>
              <a:rPr lang="en-US" sz="3200" dirty="0" smtClean="0">
                <a:latin typeface="+mj-lt"/>
              </a:rPr>
              <a:t>7) Fox Sports</a:t>
            </a:r>
          </a:p>
          <a:p>
            <a:pPr algn="ctr"/>
            <a:r>
              <a:rPr lang="en-US" sz="3200" dirty="0" smtClean="0">
                <a:latin typeface="+mj-lt"/>
              </a:rPr>
              <a:t>8) Foxtel</a:t>
            </a:r>
          </a:p>
          <a:p>
            <a:pPr algn="ctr"/>
            <a:r>
              <a:rPr lang="en-US" sz="3200" dirty="0" smtClean="0">
                <a:latin typeface="+mj-lt"/>
              </a:rPr>
              <a:t>9) Animal Logic Post Production</a:t>
            </a:r>
          </a:p>
          <a:p>
            <a:pPr algn="ctr"/>
            <a:endParaRPr lang="en-US" sz="4000" dirty="0" smtClean="0">
              <a:latin typeface="+mj-lt"/>
            </a:endParaRPr>
          </a:p>
          <a:p>
            <a:pPr algn="ctr"/>
            <a:endParaRPr lang="en-US" sz="4000" dirty="0" smtClean="0">
              <a:latin typeface="+mj-lt"/>
            </a:endParaRPr>
          </a:p>
          <a:p>
            <a:pPr algn="ctr"/>
            <a:endParaRPr lang="en-US" sz="4000" dirty="0" smtClean="0">
              <a:latin typeface="+mj-lt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4" name="Picture 4" descr="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invGray">
          <a:xfrm>
            <a:off x="4788694" y="5908675"/>
            <a:ext cx="4881563" cy="1670050"/>
          </a:xfrm>
          <a:prstGeom prst="rect">
            <a:avLst/>
          </a:prstGeom>
          <a:noFill/>
        </p:spPr>
      </p:pic>
      <p:sp>
        <p:nvSpPr>
          <p:cNvPr id="4" name="Rectangle 13"/>
          <p:cNvSpPr txBox="1">
            <a:spLocks noChangeArrowheads="1"/>
          </p:cNvSpPr>
          <p:nvPr/>
        </p:nvSpPr>
        <p:spPr>
          <a:xfrm>
            <a:off x="0" y="2505076"/>
            <a:ext cx="14630400" cy="7905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 smtClean="0">
                <a:latin typeface="+mj-lt"/>
                <a:ea typeface="+mn-ea"/>
              </a:rPr>
              <a:t>Protection And Peace Of Mind</a:t>
            </a:r>
            <a:endParaRPr kumimoji="1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5" name="Rectangle 13"/>
          <p:cNvSpPr txBox="1">
            <a:spLocks noChangeArrowheads="1"/>
          </p:cNvSpPr>
          <p:nvPr/>
        </p:nvSpPr>
        <p:spPr bwMode="auto">
          <a:xfrm>
            <a:off x="0" y="4410077"/>
            <a:ext cx="14630400" cy="79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9672" tIns="54836" rIns="109672" bIns="54836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 smtClean="0">
                <a:latin typeface="+mj-lt"/>
                <a:ea typeface="+mn-ea"/>
              </a:rPr>
              <a:t>Boost Your Business Confidence</a:t>
            </a:r>
            <a:endParaRPr kumimoji="1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4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4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6" name="Rectangle 13"/>
          <p:cNvSpPr txBox="1">
            <a:spLocks noChangeArrowheads="1"/>
          </p:cNvSpPr>
          <p:nvPr/>
        </p:nvSpPr>
        <p:spPr>
          <a:xfrm>
            <a:off x="0" y="833439"/>
            <a:ext cx="14630400" cy="7905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Sony Professional Services Division</a:t>
            </a: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7" name="Rectangle 13"/>
          <p:cNvSpPr txBox="1">
            <a:spLocks noChangeArrowheads="1"/>
          </p:cNvSpPr>
          <p:nvPr/>
        </p:nvSpPr>
        <p:spPr>
          <a:xfrm>
            <a:off x="0" y="1628776"/>
            <a:ext cx="14630400" cy="7905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For</a:t>
            </a: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8" name="Rectangle 13"/>
          <p:cNvSpPr txBox="1">
            <a:spLocks noChangeArrowheads="1"/>
          </p:cNvSpPr>
          <p:nvPr/>
        </p:nvSpPr>
        <p:spPr bwMode="auto">
          <a:xfrm>
            <a:off x="0" y="3533776"/>
            <a:ext cx="14630400" cy="79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9672" tIns="54836" rIns="109672" bIns="54836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Helping You</a:t>
            </a: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4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4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4" name="Picture 4" descr="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invGray">
          <a:xfrm>
            <a:off x="4788694" y="5908675"/>
            <a:ext cx="4881563" cy="1670050"/>
          </a:xfrm>
          <a:prstGeom prst="rect">
            <a:avLst/>
          </a:prstGeom>
          <a:noFill/>
        </p:spPr>
      </p:pic>
      <p:sp>
        <p:nvSpPr>
          <p:cNvPr id="4" name="Rectangle 13"/>
          <p:cNvSpPr txBox="1">
            <a:spLocks noChangeArrowheads="1"/>
          </p:cNvSpPr>
          <p:nvPr/>
        </p:nvSpPr>
        <p:spPr>
          <a:xfrm>
            <a:off x="0" y="2062163"/>
            <a:ext cx="14630400" cy="358139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914400" marR="0" lvl="0" indent="-914400" algn="l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800" kern="0" noProof="0" dirty="0" smtClean="0">
                <a:latin typeface="+mj-lt"/>
                <a:ea typeface="+mn-ea"/>
              </a:rPr>
              <a:t>  </a:t>
            </a:r>
            <a:r>
              <a:rPr lang="en-US" sz="4000" kern="0" noProof="0" dirty="0" smtClean="0">
                <a:latin typeface="+mj-lt"/>
                <a:ea typeface="+mn-ea"/>
              </a:rPr>
              <a:t>Riki Martin:	(02) 9878-9743</a:t>
            </a:r>
          </a:p>
          <a:p>
            <a:pPr marL="914400" marR="0" lvl="0" indent="-914400" algn="l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kern="0" dirty="0" smtClean="0">
                <a:latin typeface="+mj-lt"/>
                <a:ea typeface="+mn-ea"/>
              </a:rPr>
              <a:t>				</a:t>
            </a:r>
            <a:r>
              <a:rPr lang="en-US" sz="4000" kern="0" dirty="0" smtClean="0">
                <a:latin typeface="+mj-lt"/>
                <a:ea typeface="+mn-ea"/>
                <a:hlinkClick r:id="rId4"/>
              </a:rPr>
              <a:t>riki.martin@ap.sony.com</a:t>
            </a:r>
            <a:endParaRPr lang="en-US" sz="4000" kern="0" dirty="0" smtClean="0">
              <a:latin typeface="+mj-lt"/>
              <a:ea typeface="+mn-ea"/>
            </a:endParaRPr>
          </a:p>
          <a:p>
            <a:pPr marL="914400" marR="0" lvl="0" indent="-914400" algn="l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kern="0" noProof="0" dirty="0" smtClean="0">
                <a:latin typeface="+mj-lt"/>
                <a:ea typeface="+mn-ea"/>
              </a:rPr>
              <a:t>  Andre Richter: (02) 9887-0511</a:t>
            </a:r>
          </a:p>
          <a:p>
            <a:pPr marL="914400" marR="0" lvl="0" indent="-914400" algn="l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kern="0" dirty="0" smtClean="0">
                <a:latin typeface="+mj-lt"/>
                <a:ea typeface="+mn-ea"/>
              </a:rPr>
              <a:t>				</a:t>
            </a:r>
            <a:r>
              <a:rPr lang="en-US" sz="4000" kern="0" dirty="0" smtClean="0">
                <a:latin typeface="+mj-lt"/>
                <a:ea typeface="+mn-ea"/>
                <a:hlinkClick r:id="rId5"/>
              </a:rPr>
              <a:t>andre.richter@ap.sony.com</a:t>
            </a:r>
            <a:endParaRPr lang="en-US" sz="4000" kern="0" dirty="0" smtClean="0">
              <a:latin typeface="+mj-lt"/>
              <a:ea typeface="+mn-ea"/>
            </a:endParaRPr>
          </a:p>
          <a:p>
            <a:pPr marL="914400" marR="0" lvl="0" indent="-914400" algn="l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4800" kern="0" noProof="0" dirty="0" smtClean="0">
              <a:latin typeface="+mj-lt"/>
              <a:ea typeface="+mn-ea"/>
            </a:endParaRPr>
          </a:p>
          <a:p>
            <a:pPr marL="914400" marR="0" lvl="0" indent="-91440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endParaRPr kumimoji="1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6" name="Rectangle 13"/>
          <p:cNvSpPr txBox="1">
            <a:spLocks noChangeArrowheads="1"/>
          </p:cNvSpPr>
          <p:nvPr/>
        </p:nvSpPr>
        <p:spPr>
          <a:xfrm>
            <a:off x="0" y="833439"/>
            <a:ext cx="14630400" cy="7905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u="sng" kern="0" dirty="0" smtClean="0">
                <a:latin typeface="+mj-lt"/>
                <a:ea typeface="+mn-ea"/>
              </a:rPr>
              <a:t>Contacts</a:t>
            </a:r>
            <a:endParaRPr kumimoji="1" lang="en-US" sz="4800" b="0" i="0" u="sng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4" name="Picture 4" descr="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invGray">
          <a:xfrm>
            <a:off x="4874419" y="3279775"/>
            <a:ext cx="4881563" cy="1670050"/>
          </a:xfrm>
          <a:prstGeom prst="rect">
            <a:avLst/>
          </a:prstGeom>
          <a:noFill/>
        </p:spPr>
      </p:pic>
      <p:sp>
        <p:nvSpPr>
          <p:cNvPr id="4" name="Rectangle 13"/>
          <p:cNvSpPr txBox="1">
            <a:spLocks noChangeArrowheads="1"/>
          </p:cNvSpPr>
          <p:nvPr/>
        </p:nvSpPr>
        <p:spPr>
          <a:xfrm>
            <a:off x="0" y="1662114"/>
            <a:ext cx="14630400" cy="7905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Sony Professional Services Division</a:t>
            </a: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4" name="Picture 4" descr="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invGray">
          <a:xfrm>
            <a:off x="4874419" y="3279775"/>
            <a:ext cx="4881563" cy="1670050"/>
          </a:xfrm>
          <a:prstGeom prst="rect">
            <a:avLst/>
          </a:prstGeom>
          <a:noFill/>
        </p:spPr>
      </p:pic>
      <p:sp>
        <p:nvSpPr>
          <p:cNvPr id="4" name="Rectangle 13"/>
          <p:cNvSpPr txBox="1">
            <a:spLocks noChangeArrowheads="1"/>
          </p:cNvSpPr>
          <p:nvPr/>
        </p:nvSpPr>
        <p:spPr>
          <a:xfrm>
            <a:off x="0" y="1662114"/>
            <a:ext cx="14630400" cy="7905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 smtClean="0">
                <a:latin typeface="+mj-lt"/>
                <a:ea typeface="+mn-ea"/>
              </a:rPr>
              <a:t>Protection And Peace Of Mind</a:t>
            </a:r>
            <a:endParaRPr kumimoji="1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5" name="Rectangle 13"/>
          <p:cNvSpPr txBox="1">
            <a:spLocks noChangeArrowheads="1"/>
          </p:cNvSpPr>
          <p:nvPr/>
        </p:nvSpPr>
        <p:spPr bwMode="auto">
          <a:xfrm>
            <a:off x="0" y="6024563"/>
            <a:ext cx="14630400" cy="79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9672" tIns="54836" rIns="109672" bIns="54836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 smtClean="0">
                <a:latin typeface="+mj-lt"/>
                <a:ea typeface="+mn-ea"/>
              </a:rPr>
              <a:t>Boost Your Business Confidence With PSD Support</a:t>
            </a:r>
            <a:endParaRPr kumimoji="1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4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4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6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457201" y="1928812"/>
            <a:ext cx="13739812" cy="5883501"/>
          </a:xfrm>
        </p:spPr>
        <p:txBody>
          <a:bodyPr/>
          <a:lstStyle/>
          <a:p>
            <a:pPr marL="742950" indent="-742950" algn="ctr"/>
            <a:r>
              <a:rPr lang="en-US" sz="4000" dirty="0" smtClean="0">
                <a:latin typeface="+mj-lt"/>
              </a:rPr>
              <a:t>1) Software/Firmware </a:t>
            </a:r>
            <a:r>
              <a:rPr lang="en-US" sz="4000" dirty="0" smtClean="0">
                <a:latin typeface="+mj-lt"/>
              </a:rPr>
              <a:t>And Hardware Updates</a:t>
            </a:r>
          </a:p>
          <a:p>
            <a:pPr algn="ctr"/>
            <a:r>
              <a:rPr lang="en-US" sz="4000" dirty="0" smtClean="0">
                <a:latin typeface="+mj-lt"/>
              </a:rPr>
              <a:t>2) Advance Parts Exchange</a:t>
            </a:r>
          </a:p>
          <a:p>
            <a:pPr algn="ctr"/>
            <a:r>
              <a:rPr lang="en-US" sz="4000" dirty="0" smtClean="0">
                <a:latin typeface="+mj-lt"/>
              </a:rPr>
              <a:t>3) Routine Maintenance – Workshop Or Onsite</a:t>
            </a:r>
          </a:p>
          <a:p>
            <a:pPr algn="ctr"/>
            <a:r>
              <a:rPr lang="en-US" sz="4000" dirty="0" smtClean="0">
                <a:latin typeface="+mj-lt"/>
              </a:rPr>
              <a:t>4) Parts/Spares Held For Your Equipment</a:t>
            </a:r>
          </a:p>
          <a:p>
            <a:pPr algn="ctr"/>
            <a:r>
              <a:rPr lang="en-US" sz="4000" dirty="0" smtClean="0">
                <a:latin typeface="+mj-lt"/>
              </a:rPr>
              <a:t>5) Fixed Maintenance Costs</a:t>
            </a:r>
          </a:p>
          <a:p>
            <a:pPr algn="ctr"/>
            <a:r>
              <a:rPr lang="en-US" sz="4000" dirty="0" smtClean="0">
                <a:latin typeface="+mj-lt"/>
              </a:rPr>
              <a:t>6) Training</a:t>
            </a:r>
          </a:p>
          <a:p>
            <a:pPr algn="ctr"/>
            <a:endParaRPr lang="en-US" sz="4000" dirty="0" smtClean="0">
              <a:latin typeface="+mj-lt"/>
            </a:endParaRPr>
          </a:p>
          <a:p>
            <a:pPr algn="ctr"/>
            <a:endParaRPr lang="en-US" sz="4000" dirty="0" smtClean="0">
              <a:latin typeface="+mj-lt"/>
            </a:endParaRPr>
          </a:p>
        </p:txBody>
      </p:sp>
      <p:sp>
        <p:nvSpPr>
          <p:cNvPr id="5" name="Rectangle 13"/>
          <p:cNvSpPr txBox="1">
            <a:spLocks noChangeArrowheads="1"/>
          </p:cNvSpPr>
          <p:nvPr/>
        </p:nvSpPr>
        <p:spPr>
          <a:xfrm>
            <a:off x="0" y="862014"/>
            <a:ext cx="14630400" cy="7905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 smtClean="0">
                <a:latin typeface="+mj-lt"/>
                <a:ea typeface="+mn-ea"/>
              </a:rPr>
              <a:t>Protection And Peace Of Mind</a:t>
            </a:r>
            <a:endParaRPr kumimoji="1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7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7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7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6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457201" y="1928812"/>
            <a:ext cx="13739812" cy="5883501"/>
          </a:xfrm>
        </p:spPr>
        <p:txBody>
          <a:bodyPr/>
          <a:lstStyle/>
          <a:p>
            <a:pPr marL="742950" indent="-742950" algn="ctr"/>
            <a:r>
              <a:rPr lang="en-US" sz="4000" u="sng" dirty="0" smtClean="0">
                <a:latin typeface="+mj-lt"/>
              </a:rPr>
              <a:t>Software/Firmware And Hardware Updates</a:t>
            </a:r>
            <a:endParaRPr lang="en-US" sz="4000" dirty="0" smtClean="0">
              <a:latin typeface="+mj-lt"/>
            </a:endParaRPr>
          </a:p>
          <a:p>
            <a:pPr marL="742950" indent="-742950" algn="ctr"/>
            <a:endParaRPr lang="en-US" sz="2000" dirty="0" smtClean="0">
              <a:latin typeface="+mj-lt"/>
            </a:endParaRPr>
          </a:p>
          <a:p>
            <a:pPr marL="742950" indent="-742950" algn="ctr"/>
            <a:r>
              <a:rPr lang="en-US" sz="4000" dirty="0" smtClean="0">
                <a:latin typeface="+mj-lt"/>
              </a:rPr>
              <a:t># Keeps Your Equipment Current And Potentially Bug Free</a:t>
            </a:r>
          </a:p>
          <a:p>
            <a:pPr marL="742950" indent="-742950" algn="ctr"/>
            <a:r>
              <a:rPr lang="en-US" sz="4000" dirty="0" smtClean="0">
                <a:latin typeface="+mj-lt"/>
              </a:rPr>
              <a:t># Reduces Problems Caused By Miss-Match Of Software</a:t>
            </a:r>
          </a:p>
          <a:p>
            <a:pPr marL="742950" indent="-742950" algn="ctr"/>
            <a:r>
              <a:rPr lang="en-US" sz="4000" dirty="0" smtClean="0">
                <a:latin typeface="+mj-lt"/>
              </a:rPr>
              <a:t># Ensures You Have The Latest Features</a:t>
            </a:r>
          </a:p>
          <a:p>
            <a:pPr marL="742950" indent="-742950" algn="ctr"/>
            <a:r>
              <a:rPr lang="en-US" sz="4000" dirty="0" smtClean="0">
                <a:latin typeface="+mj-lt"/>
              </a:rPr>
              <a:t># Ensures Compatibility With Latest Equipment</a:t>
            </a:r>
          </a:p>
        </p:txBody>
      </p:sp>
      <p:sp>
        <p:nvSpPr>
          <p:cNvPr id="5" name="Rectangle 13"/>
          <p:cNvSpPr txBox="1">
            <a:spLocks noChangeArrowheads="1"/>
          </p:cNvSpPr>
          <p:nvPr/>
        </p:nvSpPr>
        <p:spPr>
          <a:xfrm>
            <a:off x="0" y="862014"/>
            <a:ext cx="14630400" cy="7905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 smtClean="0">
                <a:latin typeface="+mj-lt"/>
                <a:ea typeface="+mn-ea"/>
              </a:rPr>
              <a:t>Protection And Peace Of Mind</a:t>
            </a:r>
            <a:endParaRPr kumimoji="1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6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457201" y="1928812"/>
            <a:ext cx="13739812" cy="5883501"/>
          </a:xfrm>
        </p:spPr>
        <p:txBody>
          <a:bodyPr/>
          <a:lstStyle/>
          <a:p>
            <a:pPr marL="742950" indent="-742950" algn="ctr"/>
            <a:r>
              <a:rPr lang="en-US" sz="4000" u="sng" dirty="0" smtClean="0">
                <a:latin typeface="+mj-lt"/>
              </a:rPr>
              <a:t>Advance Parts Exchange</a:t>
            </a:r>
            <a:endParaRPr lang="en-US" sz="4000" dirty="0" smtClean="0">
              <a:latin typeface="+mj-lt"/>
            </a:endParaRPr>
          </a:p>
          <a:p>
            <a:pPr marL="742950" indent="-742950" algn="ctr"/>
            <a:endParaRPr lang="en-US" sz="2000" dirty="0" smtClean="0">
              <a:latin typeface="+mj-lt"/>
            </a:endParaRPr>
          </a:p>
          <a:p>
            <a:pPr marL="742950" indent="-742950" algn="ctr"/>
            <a:r>
              <a:rPr lang="en-US" sz="4000" dirty="0" smtClean="0">
                <a:latin typeface="+mj-lt"/>
              </a:rPr>
              <a:t># Key Printed Circuit Boards And Mechanical Parts Held</a:t>
            </a:r>
          </a:p>
          <a:p>
            <a:pPr marL="742950" indent="-742950" algn="ctr"/>
            <a:r>
              <a:rPr lang="en-US" sz="4000" dirty="0" smtClean="0">
                <a:latin typeface="+mj-lt"/>
              </a:rPr>
              <a:t># Parts Held Are Determined By The Equipment Covered</a:t>
            </a:r>
          </a:p>
          <a:p>
            <a:pPr marL="742950" indent="-742950" algn="ctr"/>
            <a:r>
              <a:rPr lang="en-US" sz="4000" dirty="0" smtClean="0">
                <a:latin typeface="+mj-lt"/>
              </a:rPr>
              <a:t># Parts Dispatched Over Night/Priority Within Australia And New Zealand </a:t>
            </a:r>
          </a:p>
          <a:p>
            <a:pPr marL="742950" indent="-742950" algn="ctr"/>
            <a:r>
              <a:rPr lang="en-US" sz="4000" dirty="0" smtClean="0">
                <a:latin typeface="+mj-lt"/>
              </a:rPr>
              <a:t># Reduces Down Time</a:t>
            </a:r>
          </a:p>
        </p:txBody>
      </p:sp>
      <p:sp>
        <p:nvSpPr>
          <p:cNvPr id="5" name="Rectangle 13"/>
          <p:cNvSpPr txBox="1">
            <a:spLocks noChangeArrowheads="1"/>
          </p:cNvSpPr>
          <p:nvPr/>
        </p:nvSpPr>
        <p:spPr>
          <a:xfrm>
            <a:off x="0" y="862014"/>
            <a:ext cx="14630400" cy="7905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 smtClean="0">
                <a:latin typeface="+mj-lt"/>
                <a:ea typeface="+mn-ea"/>
              </a:rPr>
              <a:t>Protection And Peace Of Mind</a:t>
            </a:r>
            <a:endParaRPr kumimoji="1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6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457201" y="1928812"/>
            <a:ext cx="13739812" cy="5883501"/>
          </a:xfrm>
        </p:spPr>
        <p:txBody>
          <a:bodyPr/>
          <a:lstStyle/>
          <a:p>
            <a:pPr marL="742950" indent="-742950" algn="ctr"/>
            <a:r>
              <a:rPr lang="en-US" sz="4000" u="sng" dirty="0" smtClean="0">
                <a:latin typeface="+mj-lt"/>
              </a:rPr>
              <a:t>Routine Maintenance &amp; Service Repairs</a:t>
            </a:r>
            <a:endParaRPr lang="en-US" sz="4000" dirty="0" smtClean="0">
              <a:latin typeface="+mj-lt"/>
            </a:endParaRPr>
          </a:p>
          <a:p>
            <a:pPr marL="742950" indent="-742950" algn="ctr"/>
            <a:endParaRPr lang="en-US" sz="2000" dirty="0" smtClean="0">
              <a:latin typeface="+mj-lt"/>
            </a:endParaRPr>
          </a:p>
          <a:p>
            <a:pPr marL="742950" indent="-742950" algn="ctr"/>
            <a:r>
              <a:rPr lang="en-US" sz="4000" dirty="0" smtClean="0">
                <a:latin typeface="+mj-lt"/>
              </a:rPr>
              <a:t># Scheduled System Routine Maintenance Onsite</a:t>
            </a:r>
          </a:p>
          <a:p>
            <a:pPr marL="742950" indent="-742950" algn="ctr"/>
            <a:r>
              <a:rPr lang="en-US" sz="4000" dirty="0" smtClean="0">
                <a:latin typeface="+mj-lt"/>
              </a:rPr>
              <a:t># Scheduled Workshop Routine Maintenance For Box Products</a:t>
            </a:r>
          </a:p>
          <a:p>
            <a:pPr marL="742950" indent="-742950" algn="ctr"/>
            <a:r>
              <a:rPr lang="en-US" sz="4000" dirty="0" smtClean="0">
                <a:latin typeface="+mj-lt"/>
              </a:rPr>
              <a:t># Onsite Service Repairs (Limited Locations)</a:t>
            </a:r>
          </a:p>
          <a:p>
            <a:pPr marL="742950" indent="-742950" algn="ctr"/>
            <a:r>
              <a:rPr lang="en-US" sz="4000" dirty="0" smtClean="0">
                <a:latin typeface="+mj-lt"/>
              </a:rPr>
              <a:t># Workshop Service Repairs </a:t>
            </a:r>
          </a:p>
        </p:txBody>
      </p:sp>
      <p:sp>
        <p:nvSpPr>
          <p:cNvPr id="5" name="Rectangle 13"/>
          <p:cNvSpPr txBox="1">
            <a:spLocks noChangeArrowheads="1"/>
          </p:cNvSpPr>
          <p:nvPr/>
        </p:nvSpPr>
        <p:spPr>
          <a:xfrm>
            <a:off x="0" y="862014"/>
            <a:ext cx="14630400" cy="7905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 smtClean="0">
                <a:latin typeface="+mj-lt"/>
                <a:ea typeface="+mn-ea"/>
              </a:rPr>
              <a:t>Protection And Peace Of Mind</a:t>
            </a:r>
            <a:endParaRPr kumimoji="1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6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457201" y="1928812"/>
            <a:ext cx="13739812" cy="5883501"/>
          </a:xfrm>
        </p:spPr>
        <p:txBody>
          <a:bodyPr/>
          <a:lstStyle/>
          <a:p>
            <a:pPr marL="742950" indent="-742950" algn="ctr"/>
            <a:r>
              <a:rPr lang="en-US" sz="4000" u="sng" dirty="0" smtClean="0">
                <a:latin typeface="+mj-lt"/>
              </a:rPr>
              <a:t>Parts/Spares Held For Your Equipment</a:t>
            </a:r>
            <a:endParaRPr lang="en-US" sz="4000" dirty="0" smtClean="0">
              <a:latin typeface="+mj-lt"/>
            </a:endParaRPr>
          </a:p>
          <a:p>
            <a:pPr marL="742950" indent="-742950" algn="ctr"/>
            <a:endParaRPr lang="en-US" sz="2000" dirty="0" smtClean="0">
              <a:latin typeface="+mj-lt"/>
            </a:endParaRPr>
          </a:p>
          <a:p>
            <a:pPr marL="742950" indent="-742950" algn="ctr"/>
            <a:r>
              <a:rPr lang="en-US" sz="4000" dirty="0" smtClean="0">
                <a:latin typeface="+mj-lt"/>
              </a:rPr>
              <a:t># Improves Repair Turn Around Time</a:t>
            </a:r>
          </a:p>
          <a:p>
            <a:pPr marL="742950" indent="-742950" algn="ctr"/>
            <a:r>
              <a:rPr lang="en-US" sz="4000" dirty="0" smtClean="0">
                <a:latin typeface="+mj-lt"/>
              </a:rPr>
              <a:t># Reduces Your Down Time</a:t>
            </a:r>
          </a:p>
          <a:p>
            <a:pPr marL="742950" indent="-742950" algn="ctr"/>
            <a:r>
              <a:rPr lang="en-US" sz="4000" dirty="0" smtClean="0">
                <a:latin typeface="+mj-lt"/>
              </a:rPr>
              <a:t># Improves Your Product Efficiency</a:t>
            </a:r>
          </a:p>
          <a:p>
            <a:pPr marL="742950" indent="-742950" algn="ctr"/>
            <a:r>
              <a:rPr lang="en-US" sz="4000" dirty="0" smtClean="0">
                <a:latin typeface="+mj-lt"/>
              </a:rPr>
              <a:t># Greater Customer Satisfaction </a:t>
            </a:r>
          </a:p>
          <a:p>
            <a:pPr marL="742950" indent="-742950" algn="ctr"/>
            <a:endParaRPr lang="en-US" sz="4000" dirty="0" smtClean="0">
              <a:latin typeface="+mj-lt"/>
            </a:endParaRPr>
          </a:p>
        </p:txBody>
      </p:sp>
      <p:sp>
        <p:nvSpPr>
          <p:cNvPr id="5" name="Rectangle 13"/>
          <p:cNvSpPr txBox="1">
            <a:spLocks noChangeArrowheads="1"/>
          </p:cNvSpPr>
          <p:nvPr/>
        </p:nvSpPr>
        <p:spPr>
          <a:xfrm>
            <a:off x="0" y="862014"/>
            <a:ext cx="14630400" cy="7905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 smtClean="0">
                <a:latin typeface="+mj-lt"/>
                <a:ea typeface="+mn-ea"/>
              </a:rPr>
              <a:t>Protection And Peace Of Mind</a:t>
            </a:r>
            <a:endParaRPr kumimoji="1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7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6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457201" y="1928812"/>
            <a:ext cx="13739812" cy="5883501"/>
          </a:xfrm>
        </p:spPr>
        <p:txBody>
          <a:bodyPr/>
          <a:lstStyle/>
          <a:p>
            <a:pPr marL="742950" indent="-742950" algn="ctr"/>
            <a:r>
              <a:rPr lang="en-US" sz="4000" u="sng" dirty="0" smtClean="0">
                <a:latin typeface="+mj-lt"/>
              </a:rPr>
              <a:t>Fixed Cost Of Ownership/Maintenance Costs</a:t>
            </a:r>
            <a:endParaRPr lang="en-US" sz="4000" dirty="0" smtClean="0">
              <a:latin typeface="+mj-lt"/>
            </a:endParaRPr>
          </a:p>
          <a:p>
            <a:pPr marL="742950" indent="-742950" algn="ctr"/>
            <a:endParaRPr lang="en-US" sz="2000" dirty="0" smtClean="0">
              <a:latin typeface="+mj-lt"/>
            </a:endParaRPr>
          </a:p>
          <a:p>
            <a:pPr marL="742950" indent="-742950" algn="ctr"/>
            <a:r>
              <a:rPr lang="en-US" sz="4000" dirty="0" smtClean="0">
                <a:latin typeface="+mj-lt"/>
              </a:rPr>
              <a:t># Agreement Is Structured To Meet Your Demands</a:t>
            </a:r>
          </a:p>
          <a:p>
            <a:pPr marL="742950" indent="-742950" algn="ctr"/>
            <a:r>
              <a:rPr lang="en-US" sz="4000" dirty="0" smtClean="0">
                <a:latin typeface="+mj-lt"/>
              </a:rPr>
              <a:t># Annual Premium Covers Your Equipment  Service And Support Requirements, Determined By Your Demands</a:t>
            </a:r>
          </a:p>
          <a:p>
            <a:pPr marL="742950" indent="-742950" algn="ctr"/>
            <a:r>
              <a:rPr lang="en-US" sz="4000" dirty="0" smtClean="0">
                <a:latin typeface="+mj-lt"/>
              </a:rPr>
              <a:t># One Premium, No Hidden Or Additional Costs</a:t>
            </a:r>
          </a:p>
          <a:p>
            <a:pPr marL="742950" indent="-742950" algn="ctr"/>
            <a:endParaRPr lang="en-US" sz="4000" dirty="0" smtClean="0">
              <a:latin typeface="+mj-lt"/>
            </a:endParaRPr>
          </a:p>
        </p:txBody>
      </p:sp>
      <p:sp>
        <p:nvSpPr>
          <p:cNvPr id="5" name="Rectangle 13"/>
          <p:cNvSpPr txBox="1">
            <a:spLocks noChangeArrowheads="1"/>
          </p:cNvSpPr>
          <p:nvPr/>
        </p:nvSpPr>
        <p:spPr>
          <a:xfrm>
            <a:off x="0" y="862014"/>
            <a:ext cx="14630400" cy="7905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 smtClean="0">
                <a:latin typeface="+mj-lt"/>
                <a:ea typeface="+mn-ea"/>
              </a:rPr>
              <a:t>Protection And Peace Of Mind</a:t>
            </a:r>
            <a:endParaRPr kumimoji="1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1096884" rtl="0" eaLnBrk="1" fontAlgn="base" latinLnBrk="0" hangingPunct="1">
              <a:lnSpc>
                <a:spcPct val="85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35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7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7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7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7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itle &amp; LastPages with mobius">
  <a:themeElements>
    <a:clrScheme name="2_Title&amp;LastPag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ITC Avant Garde Std Md" pitchFamily="50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FFFFFF">
                <a:alpha val="50000"/>
              </a:srgbClr>
            </a:gs>
            <a:gs pos="100000">
              <a:srgbClr val="007DE1">
                <a:alpha val="50000"/>
              </a:srgb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bg2"/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2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ITC Avant Garde Std Md" pitchFamily="50" charset="0"/>
            <a:ea typeface="ＭＳ Ｐゴシック" pitchFamily="34" charset="-128"/>
          </a:defRPr>
        </a:defPPr>
      </a:lstStyle>
    </a:lnDef>
  </a:objectDefaults>
  <a:extraClrSchemeLst>
    <a:extraClrScheme>
      <a:clrScheme name="2_Title&amp;LastPag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itle&amp;LastPag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itle&amp;LastPag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itle&amp;LastPag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itle&amp;LastPag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itle&amp;LastPag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itle&amp;LastPag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itle&amp;LastPag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itle&amp;LastPag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itle&amp;LastPag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itle&amp;LastPag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itle&amp;LastPag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896716EE706349BDC6276F760D0CBC" ma:contentTypeVersion="0" ma:contentTypeDescription="Create a new document." ma:contentTypeScope="" ma:versionID="5d31a30ea949054b3b860c224856a63d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6561522-B90B-44C6-9560-7F9557A1A50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07C15C-AFA9-4A92-AC2D-9F39FFDFBEA5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BD19237-FD50-4362-8C22-9EB2435977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771</Words>
  <Application>Microsoft Office PowerPoint</Application>
  <PresentationFormat>Custom</PresentationFormat>
  <Paragraphs>322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Title &amp; LastPages with mobius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NAB template</dc:title>
  <dc:creator/>
  <cp:lastModifiedBy/>
  <cp:revision>128</cp:revision>
  <cp:lastPrinted>2009-11-18T20:58:24Z</cp:lastPrinted>
  <dcterms:created xsi:type="dcterms:W3CDTF">2009-11-24T18:23:50Z</dcterms:created>
  <dcterms:modified xsi:type="dcterms:W3CDTF">2012-03-27T11:28:49Z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0x0101002B896716EE706349BDC6276F760D0CBC</vt:lpwstr>
  </property>
  <property fmtid="{D5CDD505-2E9C-101B-9397-08002B2CF9AE}" pid="3" name="ImageCreateDate">
    <vt:lpwstr/>
  </property>
  <property fmtid="{D5CDD505-2E9C-101B-9397-08002B2CF9AE}" pid="4" name="Description">
    <vt:lpwstr/>
  </property>
</Properties>
</file>